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98" r:id="rId1"/>
  </p:sldMasterIdLst>
  <p:notesMasterIdLst>
    <p:notesMasterId r:id="rId43"/>
  </p:notesMasterIdLst>
  <p:sldIdLst>
    <p:sldId id="256" r:id="rId2"/>
    <p:sldId id="261" r:id="rId3"/>
    <p:sldId id="259" r:id="rId4"/>
    <p:sldId id="260" r:id="rId5"/>
    <p:sldId id="266" r:id="rId6"/>
    <p:sldId id="267" r:id="rId7"/>
    <p:sldId id="263" r:id="rId8"/>
    <p:sldId id="288" r:id="rId9"/>
    <p:sldId id="289" r:id="rId10"/>
    <p:sldId id="274" r:id="rId11"/>
    <p:sldId id="276" r:id="rId12"/>
    <p:sldId id="283" r:id="rId13"/>
    <p:sldId id="269" r:id="rId14"/>
    <p:sldId id="270" r:id="rId15"/>
    <p:sldId id="271" r:id="rId16"/>
    <p:sldId id="272" r:id="rId17"/>
    <p:sldId id="277" r:id="rId18"/>
    <p:sldId id="278" r:id="rId19"/>
    <p:sldId id="279" r:id="rId20"/>
    <p:sldId id="280" r:id="rId21"/>
    <p:sldId id="281" r:id="rId22"/>
    <p:sldId id="282" r:id="rId23"/>
    <p:sldId id="284" r:id="rId24"/>
    <p:sldId id="285" r:id="rId25"/>
    <p:sldId id="300" r:id="rId26"/>
    <p:sldId id="286" r:id="rId27"/>
    <p:sldId id="262" r:id="rId28"/>
    <p:sldId id="287" r:id="rId29"/>
    <p:sldId id="290" r:id="rId30"/>
    <p:sldId id="291" r:id="rId31"/>
    <p:sldId id="264" r:id="rId32"/>
    <p:sldId id="292" r:id="rId33"/>
    <p:sldId id="293" r:id="rId34"/>
    <p:sldId id="294" r:id="rId35"/>
    <p:sldId id="301" r:id="rId36"/>
    <p:sldId id="295" r:id="rId37"/>
    <p:sldId id="302" r:id="rId38"/>
    <p:sldId id="297" r:id="rId39"/>
    <p:sldId id="296" r:id="rId40"/>
    <p:sldId id="298" r:id="rId41"/>
    <p:sldId id="299" r:id="rId42"/>
  </p:sldIdLst>
  <p:sldSz cx="9144000" cy="5143500" type="screen16x9"/>
  <p:notesSz cx="6858000" cy="9144000"/>
  <p:embeddedFontLst>
    <p:embeddedFont>
      <p:font typeface="Helvetica Neue" panose="02000503000000020004" pitchFamily="2" charset="0"/>
      <p:regular r:id="rId44"/>
      <p:bold r:id="rId45"/>
      <p:italic r:id="rId46"/>
      <p:boldItalic r:id="rId4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DC10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71" autoAdjust="0"/>
    <p:restoredTop sz="94671"/>
  </p:normalViewPr>
  <p:slideViewPr>
    <p:cSldViewPr snapToGrid="0">
      <p:cViewPr>
        <p:scale>
          <a:sx n="98" d="100"/>
          <a:sy n="98" d="100"/>
        </p:scale>
        <p:origin x="328" y="84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4.fntdata"/><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2.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3.fntdata"/><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BB55F92-8048-0840-BE85-DC3DE11368EC}" type="doc">
      <dgm:prSet loTypeId="urn:microsoft.com/office/officeart/2005/8/layout/hierarchy1" loCatId="" qsTypeId="urn:microsoft.com/office/officeart/2005/8/quickstyle/3d4" qsCatId="3D" csTypeId="urn:microsoft.com/office/officeart/2005/8/colors/accent1_3" csCatId="accent1" phldr="1"/>
      <dgm:spPr/>
      <dgm:t>
        <a:bodyPr/>
        <a:lstStyle/>
        <a:p>
          <a:endParaRPr lang="en-US"/>
        </a:p>
      </dgm:t>
    </dgm:pt>
    <dgm:pt modelId="{85A9B973-3108-814A-8D17-ABF3BA715631}">
      <dgm:prSet phldrT="[Text]"/>
      <dgm:spPr/>
      <dgm:t>
        <a:bodyPr/>
        <a:lstStyle/>
        <a:p>
          <a:pPr rtl="0"/>
          <a:r>
            <a:rPr lang="en-US" dirty="0">
              <a:latin typeface="Cairo" pitchFamily="2" charset="-78"/>
              <a:cs typeface="Cairo" pitchFamily="2" charset="-78"/>
            </a:rPr>
            <a:t>Data Science</a:t>
          </a:r>
        </a:p>
      </dgm:t>
    </dgm:pt>
    <dgm:pt modelId="{DD888B4B-D70A-AE48-86CC-452449A2EB7C}" type="parTrans" cxnId="{4B0A5215-0421-3B40-BCBE-19750232491B}">
      <dgm:prSet/>
      <dgm:spPr/>
      <dgm:t>
        <a:bodyPr/>
        <a:lstStyle/>
        <a:p>
          <a:endParaRPr lang="en-US"/>
        </a:p>
      </dgm:t>
    </dgm:pt>
    <dgm:pt modelId="{1EAF5311-9231-4F43-B584-3490F77AA105}" type="sibTrans" cxnId="{4B0A5215-0421-3B40-BCBE-19750232491B}">
      <dgm:prSet/>
      <dgm:spPr/>
      <dgm:t>
        <a:bodyPr/>
        <a:lstStyle/>
        <a:p>
          <a:endParaRPr lang="en-US"/>
        </a:p>
      </dgm:t>
    </dgm:pt>
    <dgm:pt modelId="{74F66A70-E1FE-3A49-9285-77487712F172}">
      <dgm:prSet phldrT="[Text]"/>
      <dgm:spPr/>
      <dgm:t>
        <a:bodyPr/>
        <a:lstStyle/>
        <a:p>
          <a:pPr rtl="0"/>
          <a:r>
            <a:rPr lang="en-US" dirty="0">
              <a:latin typeface="Cairo" pitchFamily="2" charset="-78"/>
              <a:cs typeface="Cairo" pitchFamily="2" charset="-78"/>
            </a:rPr>
            <a:t>Data Analysis	</a:t>
          </a:r>
        </a:p>
      </dgm:t>
    </dgm:pt>
    <dgm:pt modelId="{A997037B-B5FD-E14A-8915-E6E3A70B4456}" type="parTrans" cxnId="{2101E0C1-B04F-E049-8DEB-BC00E497FE56}">
      <dgm:prSet/>
      <dgm:spPr/>
      <dgm:t>
        <a:bodyPr/>
        <a:lstStyle/>
        <a:p>
          <a:endParaRPr lang="en-US"/>
        </a:p>
      </dgm:t>
    </dgm:pt>
    <dgm:pt modelId="{A2DF970C-49FA-2A4C-BD68-31214FC04D9D}" type="sibTrans" cxnId="{2101E0C1-B04F-E049-8DEB-BC00E497FE56}">
      <dgm:prSet/>
      <dgm:spPr/>
      <dgm:t>
        <a:bodyPr/>
        <a:lstStyle/>
        <a:p>
          <a:endParaRPr lang="en-US"/>
        </a:p>
      </dgm:t>
    </dgm:pt>
    <dgm:pt modelId="{2CEC1E03-C8AC-064D-AF31-25E98B889460}">
      <dgm:prSet phldrT="[Text]"/>
      <dgm:spPr/>
      <dgm:t>
        <a:bodyPr/>
        <a:lstStyle/>
        <a:p>
          <a:pPr rtl="0"/>
          <a:r>
            <a:rPr lang="en-US" dirty="0">
              <a:latin typeface="Cairo" pitchFamily="2" charset="-78"/>
              <a:cs typeface="Cairo" pitchFamily="2" charset="-78"/>
            </a:rPr>
            <a:t>Machine Learning</a:t>
          </a:r>
        </a:p>
      </dgm:t>
    </dgm:pt>
    <dgm:pt modelId="{F5E5C892-F2A0-294A-8D3B-03CD928AEDE2}" type="parTrans" cxnId="{AC19980C-F36C-ED4C-BD76-1D3106805774}">
      <dgm:prSet/>
      <dgm:spPr/>
      <dgm:t>
        <a:bodyPr/>
        <a:lstStyle/>
        <a:p>
          <a:endParaRPr lang="en-US"/>
        </a:p>
      </dgm:t>
    </dgm:pt>
    <dgm:pt modelId="{DECE633A-307C-544E-9D1A-06057C6788B3}" type="sibTrans" cxnId="{AC19980C-F36C-ED4C-BD76-1D3106805774}">
      <dgm:prSet/>
      <dgm:spPr/>
      <dgm:t>
        <a:bodyPr/>
        <a:lstStyle/>
        <a:p>
          <a:endParaRPr lang="en-US"/>
        </a:p>
      </dgm:t>
    </dgm:pt>
    <dgm:pt modelId="{6A9E7401-09F0-D94F-8B61-EAD743EA1F4C}" type="pres">
      <dgm:prSet presAssocID="{7BB55F92-8048-0840-BE85-DC3DE11368EC}" presName="hierChild1" presStyleCnt="0">
        <dgm:presLayoutVars>
          <dgm:chPref val="1"/>
          <dgm:dir/>
          <dgm:animOne val="branch"/>
          <dgm:animLvl val="lvl"/>
          <dgm:resizeHandles/>
        </dgm:presLayoutVars>
      </dgm:prSet>
      <dgm:spPr/>
    </dgm:pt>
    <dgm:pt modelId="{B239C5D2-99DB-2349-A878-E5655172F5D0}" type="pres">
      <dgm:prSet presAssocID="{85A9B973-3108-814A-8D17-ABF3BA715631}" presName="hierRoot1" presStyleCnt="0"/>
      <dgm:spPr/>
    </dgm:pt>
    <dgm:pt modelId="{9AE3D7B5-D3D7-EA46-8C6E-B1DD29A4E940}" type="pres">
      <dgm:prSet presAssocID="{85A9B973-3108-814A-8D17-ABF3BA715631}" presName="composite" presStyleCnt="0"/>
      <dgm:spPr/>
    </dgm:pt>
    <dgm:pt modelId="{F18FBC36-B78E-8C4A-A164-9EE57BF2D851}" type="pres">
      <dgm:prSet presAssocID="{85A9B973-3108-814A-8D17-ABF3BA715631}" presName="background" presStyleLbl="node0" presStyleIdx="0" presStyleCnt="1"/>
      <dgm:spPr/>
    </dgm:pt>
    <dgm:pt modelId="{AD12AD30-41BA-9643-B4CA-67CEFF1DEC20}" type="pres">
      <dgm:prSet presAssocID="{85A9B973-3108-814A-8D17-ABF3BA715631}" presName="text" presStyleLbl="fgAcc0" presStyleIdx="0" presStyleCnt="1">
        <dgm:presLayoutVars>
          <dgm:chPref val="3"/>
        </dgm:presLayoutVars>
      </dgm:prSet>
      <dgm:spPr/>
    </dgm:pt>
    <dgm:pt modelId="{906B1E76-D02A-004B-ADF2-269AC6D1BC46}" type="pres">
      <dgm:prSet presAssocID="{85A9B973-3108-814A-8D17-ABF3BA715631}" presName="hierChild2" presStyleCnt="0"/>
      <dgm:spPr/>
    </dgm:pt>
    <dgm:pt modelId="{AAA795A5-107A-B841-B3CA-B82969517D18}" type="pres">
      <dgm:prSet presAssocID="{A997037B-B5FD-E14A-8915-E6E3A70B4456}" presName="Name10" presStyleLbl="parChTrans1D2" presStyleIdx="0" presStyleCnt="2"/>
      <dgm:spPr/>
    </dgm:pt>
    <dgm:pt modelId="{DA94BB4F-DAA6-9146-8962-CAF10690CD57}" type="pres">
      <dgm:prSet presAssocID="{74F66A70-E1FE-3A49-9285-77487712F172}" presName="hierRoot2" presStyleCnt="0"/>
      <dgm:spPr/>
    </dgm:pt>
    <dgm:pt modelId="{979A7998-E055-ED46-9B52-95B7CE1F93D5}" type="pres">
      <dgm:prSet presAssocID="{74F66A70-E1FE-3A49-9285-77487712F172}" presName="composite2" presStyleCnt="0"/>
      <dgm:spPr/>
    </dgm:pt>
    <dgm:pt modelId="{6B347362-5B9B-904D-9E39-841CDB07BA21}" type="pres">
      <dgm:prSet presAssocID="{74F66A70-E1FE-3A49-9285-77487712F172}" presName="background2" presStyleLbl="node2" presStyleIdx="0" presStyleCnt="2"/>
      <dgm:spPr/>
    </dgm:pt>
    <dgm:pt modelId="{D9A73794-1335-884F-85F9-92E24175B3B0}" type="pres">
      <dgm:prSet presAssocID="{74F66A70-E1FE-3A49-9285-77487712F172}" presName="text2" presStyleLbl="fgAcc2" presStyleIdx="0" presStyleCnt="2">
        <dgm:presLayoutVars>
          <dgm:chPref val="3"/>
        </dgm:presLayoutVars>
      </dgm:prSet>
      <dgm:spPr/>
    </dgm:pt>
    <dgm:pt modelId="{AC300E39-282C-4E47-BE8C-668B6B1691E9}" type="pres">
      <dgm:prSet presAssocID="{74F66A70-E1FE-3A49-9285-77487712F172}" presName="hierChild3" presStyleCnt="0"/>
      <dgm:spPr/>
    </dgm:pt>
    <dgm:pt modelId="{C71C4752-48A4-BB44-B116-35823E32BFA3}" type="pres">
      <dgm:prSet presAssocID="{F5E5C892-F2A0-294A-8D3B-03CD928AEDE2}" presName="Name10" presStyleLbl="parChTrans1D2" presStyleIdx="1" presStyleCnt="2"/>
      <dgm:spPr/>
    </dgm:pt>
    <dgm:pt modelId="{300FCB04-D688-1448-B7B2-4AC130B9A90C}" type="pres">
      <dgm:prSet presAssocID="{2CEC1E03-C8AC-064D-AF31-25E98B889460}" presName="hierRoot2" presStyleCnt="0"/>
      <dgm:spPr/>
    </dgm:pt>
    <dgm:pt modelId="{AFAFA2B6-1477-E34B-B45E-12EB1361B659}" type="pres">
      <dgm:prSet presAssocID="{2CEC1E03-C8AC-064D-AF31-25E98B889460}" presName="composite2" presStyleCnt="0"/>
      <dgm:spPr/>
    </dgm:pt>
    <dgm:pt modelId="{C3FF8186-FB03-E54E-84DA-FEC297DA4D8F}" type="pres">
      <dgm:prSet presAssocID="{2CEC1E03-C8AC-064D-AF31-25E98B889460}" presName="background2" presStyleLbl="node2" presStyleIdx="1" presStyleCnt="2"/>
      <dgm:spPr/>
    </dgm:pt>
    <dgm:pt modelId="{2155E3F8-981D-CB48-9C62-E42B44288E5A}" type="pres">
      <dgm:prSet presAssocID="{2CEC1E03-C8AC-064D-AF31-25E98B889460}" presName="text2" presStyleLbl="fgAcc2" presStyleIdx="1" presStyleCnt="2">
        <dgm:presLayoutVars>
          <dgm:chPref val="3"/>
        </dgm:presLayoutVars>
      </dgm:prSet>
      <dgm:spPr/>
    </dgm:pt>
    <dgm:pt modelId="{34ED1A8A-24E8-A442-84D5-B63EB12AEFA6}" type="pres">
      <dgm:prSet presAssocID="{2CEC1E03-C8AC-064D-AF31-25E98B889460}" presName="hierChild3" presStyleCnt="0"/>
      <dgm:spPr/>
    </dgm:pt>
  </dgm:ptLst>
  <dgm:cxnLst>
    <dgm:cxn modelId="{AC19980C-F36C-ED4C-BD76-1D3106805774}" srcId="{85A9B973-3108-814A-8D17-ABF3BA715631}" destId="{2CEC1E03-C8AC-064D-AF31-25E98B889460}" srcOrd="1" destOrd="0" parTransId="{F5E5C892-F2A0-294A-8D3B-03CD928AEDE2}" sibTransId="{DECE633A-307C-544E-9D1A-06057C6788B3}"/>
    <dgm:cxn modelId="{8E0BF90F-432E-9341-962F-524E1C63852A}" type="presOf" srcId="{F5E5C892-F2A0-294A-8D3B-03CD928AEDE2}" destId="{C71C4752-48A4-BB44-B116-35823E32BFA3}" srcOrd="0" destOrd="0" presId="urn:microsoft.com/office/officeart/2005/8/layout/hierarchy1"/>
    <dgm:cxn modelId="{5732BB10-158E-E84D-8731-A925F5F130AD}" type="presOf" srcId="{2CEC1E03-C8AC-064D-AF31-25E98B889460}" destId="{2155E3F8-981D-CB48-9C62-E42B44288E5A}" srcOrd="0" destOrd="0" presId="urn:microsoft.com/office/officeart/2005/8/layout/hierarchy1"/>
    <dgm:cxn modelId="{346E9613-DBC1-1343-8842-20474E8CFF28}" type="presOf" srcId="{85A9B973-3108-814A-8D17-ABF3BA715631}" destId="{AD12AD30-41BA-9643-B4CA-67CEFF1DEC20}" srcOrd="0" destOrd="0" presId="urn:microsoft.com/office/officeart/2005/8/layout/hierarchy1"/>
    <dgm:cxn modelId="{4B0A5215-0421-3B40-BCBE-19750232491B}" srcId="{7BB55F92-8048-0840-BE85-DC3DE11368EC}" destId="{85A9B973-3108-814A-8D17-ABF3BA715631}" srcOrd="0" destOrd="0" parTransId="{DD888B4B-D70A-AE48-86CC-452449A2EB7C}" sibTransId="{1EAF5311-9231-4F43-B584-3490F77AA105}"/>
    <dgm:cxn modelId="{2F5FEA50-2302-E144-842A-DE6EB2115B3F}" type="presOf" srcId="{7BB55F92-8048-0840-BE85-DC3DE11368EC}" destId="{6A9E7401-09F0-D94F-8B61-EAD743EA1F4C}" srcOrd="0" destOrd="0" presId="urn:microsoft.com/office/officeart/2005/8/layout/hierarchy1"/>
    <dgm:cxn modelId="{F4328F72-808C-4D4E-8A7B-DF869C0B95D6}" type="presOf" srcId="{A997037B-B5FD-E14A-8915-E6E3A70B4456}" destId="{AAA795A5-107A-B841-B3CA-B82969517D18}" srcOrd="0" destOrd="0" presId="urn:microsoft.com/office/officeart/2005/8/layout/hierarchy1"/>
    <dgm:cxn modelId="{8644518F-8660-1346-A43D-CF1EB36D2192}" type="presOf" srcId="{74F66A70-E1FE-3A49-9285-77487712F172}" destId="{D9A73794-1335-884F-85F9-92E24175B3B0}" srcOrd="0" destOrd="0" presId="urn:microsoft.com/office/officeart/2005/8/layout/hierarchy1"/>
    <dgm:cxn modelId="{2101E0C1-B04F-E049-8DEB-BC00E497FE56}" srcId="{85A9B973-3108-814A-8D17-ABF3BA715631}" destId="{74F66A70-E1FE-3A49-9285-77487712F172}" srcOrd="0" destOrd="0" parTransId="{A997037B-B5FD-E14A-8915-E6E3A70B4456}" sibTransId="{A2DF970C-49FA-2A4C-BD68-31214FC04D9D}"/>
    <dgm:cxn modelId="{6C0B60AB-86D2-B545-B430-D2A8010E9648}" type="presParOf" srcId="{6A9E7401-09F0-D94F-8B61-EAD743EA1F4C}" destId="{B239C5D2-99DB-2349-A878-E5655172F5D0}" srcOrd="0" destOrd="0" presId="urn:microsoft.com/office/officeart/2005/8/layout/hierarchy1"/>
    <dgm:cxn modelId="{426FB492-68EF-3F41-9C57-96E2507BB9B6}" type="presParOf" srcId="{B239C5D2-99DB-2349-A878-E5655172F5D0}" destId="{9AE3D7B5-D3D7-EA46-8C6E-B1DD29A4E940}" srcOrd="0" destOrd="0" presId="urn:microsoft.com/office/officeart/2005/8/layout/hierarchy1"/>
    <dgm:cxn modelId="{6A11B715-3D08-AA4B-B64F-FFCCECA6413A}" type="presParOf" srcId="{9AE3D7B5-D3D7-EA46-8C6E-B1DD29A4E940}" destId="{F18FBC36-B78E-8C4A-A164-9EE57BF2D851}" srcOrd="0" destOrd="0" presId="urn:microsoft.com/office/officeart/2005/8/layout/hierarchy1"/>
    <dgm:cxn modelId="{9C911C76-227F-E545-8B3C-A734003C92BF}" type="presParOf" srcId="{9AE3D7B5-D3D7-EA46-8C6E-B1DD29A4E940}" destId="{AD12AD30-41BA-9643-B4CA-67CEFF1DEC20}" srcOrd="1" destOrd="0" presId="urn:microsoft.com/office/officeart/2005/8/layout/hierarchy1"/>
    <dgm:cxn modelId="{795F0DBC-F1DA-044C-A26B-328BD69EA287}" type="presParOf" srcId="{B239C5D2-99DB-2349-A878-E5655172F5D0}" destId="{906B1E76-D02A-004B-ADF2-269AC6D1BC46}" srcOrd="1" destOrd="0" presId="urn:microsoft.com/office/officeart/2005/8/layout/hierarchy1"/>
    <dgm:cxn modelId="{3CFF1206-D775-D14B-8B78-448D2952E057}" type="presParOf" srcId="{906B1E76-D02A-004B-ADF2-269AC6D1BC46}" destId="{AAA795A5-107A-B841-B3CA-B82969517D18}" srcOrd="0" destOrd="0" presId="urn:microsoft.com/office/officeart/2005/8/layout/hierarchy1"/>
    <dgm:cxn modelId="{0106C92D-5E5B-C344-B188-9C2B4640B885}" type="presParOf" srcId="{906B1E76-D02A-004B-ADF2-269AC6D1BC46}" destId="{DA94BB4F-DAA6-9146-8962-CAF10690CD57}" srcOrd="1" destOrd="0" presId="urn:microsoft.com/office/officeart/2005/8/layout/hierarchy1"/>
    <dgm:cxn modelId="{9B320802-7F93-7642-8A6B-BA1CA9C660F9}" type="presParOf" srcId="{DA94BB4F-DAA6-9146-8962-CAF10690CD57}" destId="{979A7998-E055-ED46-9B52-95B7CE1F93D5}" srcOrd="0" destOrd="0" presId="urn:microsoft.com/office/officeart/2005/8/layout/hierarchy1"/>
    <dgm:cxn modelId="{24CD784D-A9BF-D149-B604-F3A0AE69E039}" type="presParOf" srcId="{979A7998-E055-ED46-9B52-95B7CE1F93D5}" destId="{6B347362-5B9B-904D-9E39-841CDB07BA21}" srcOrd="0" destOrd="0" presId="urn:microsoft.com/office/officeart/2005/8/layout/hierarchy1"/>
    <dgm:cxn modelId="{721F7FDF-335A-F745-AEBD-8A14BDAABDFB}" type="presParOf" srcId="{979A7998-E055-ED46-9B52-95B7CE1F93D5}" destId="{D9A73794-1335-884F-85F9-92E24175B3B0}" srcOrd="1" destOrd="0" presId="urn:microsoft.com/office/officeart/2005/8/layout/hierarchy1"/>
    <dgm:cxn modelId="{843F0A8D-4FD0-C749-BCFF-29FFE4D4D19E}" type="presParOf" srcId="{DA94BB4F-DAA6-9146-8962-CAF10690CD57}" destId="{AC300E39-282C-4E47-BE8C-668B6B1691E9}" srcOrd="1" destOrd="0" presId="urn:microsoft.com/office/officeart/2005/8/layout/hierarchy1"/>
    <dgm:cxn modelId="{E45ECBB3-2CD5-CF4A-97D9-F74A18A219CE}" type="presParOf" srcId="{906B1E76-D02A-004B-ADF2-269AC6D1BC46}" destId="{C71C4752-48A4-BB44-B116-35823E32BFA3}" srcOrd="2" destOrd="0" presId="urn:microsoft.com/office/officeart/2005/8/layout/hierarchy1"/>
    <dgm:cxn modelId="{8241496B-2248-F64E-94AE-AD51D25550E3}" type="presParOf" srcId="{906B1E76-D02A-004B-ADF2-269AC6D1BC46}" destId="{300FCB04-D688-1448-B7B2-4AC130B9A90C}" srcOrd="3" destOrd="0" presId="urn:microsoft.com/office/officeart/2005/8/layout/hierarchy1"/>
    <dgm:cxn modelId="{775DC913-5B7F-EF43-8E8E-4760719B2ED4}" type="presParOf" srcId="{300FCB04-D688-1448-B7B2-4AC130B9A90C}" destId="{AFAFA2B6-1477-E34B-B45E-12EB1361B659}" srcOrd="0" destOrd="0" presId="urn:microsoft.com/office/officeart/2005/8/layout/hierarchy1"/>
    <dgm:cxn modelId="{4A35978D-C363-1A48-8F97-D47E3B0753C5}" type="presParOf" srcId="{AFAFA2B6-1477-E34B-B45E-12EB1361B659}" destId="{C3FF8186-FB03-E54E-84DA-FEC297DA4D8F}" srcOrd="0" destOrd="0" presId="urn:microsoft.com/office/officeart/2005/8/layout/hierarchy1"/>
    <dgm:cxn modelId="{9EBFFACE-9B63-C149-8503-A4DCEF3E8673}" type="presParOf" srcId="{AFAFA2B6-1477-E34B-B45E-12EB1361B659}" destId="{2155E3F8-981D-CB48-9C62-E42B44288E5A}" srcOrd="1" destOrd="0" presId="urn:microsoft.com/office/officeart/2005/8/layout/hierarchy1"/>
    <dgm:cxn modelId="{21BB8605-5E93-B64A-AD7F-52B590704C48}" type="presParOf" srcId="{300FCB04-D688-1448-B7B2-4AC130B9A90C}" destId="{34ED1A8A-24E8-A442-84D5-B63EB12AEFA6}"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1C4752-48A4-BB44-B116-35823E32BFA3}">
      <dsp:nvSpPr>
        <dsp:cNvPr id="0" name=""/>
        <dsp:cNvSpPr/>
      </dsp:nvSpPr>
      <dsp:spPr>
        <a:xfrm>
          <a:off x="2520876" y="1340548"/>
          <a:ext cx="1289421" cy="613647"/>
        </a:xfrm>
        <a:custGeom>
          <a:avLst/>
          <a:gdLst/>
          <a:ahLst/>
          <a:cxnLst/>
          <a:rect l="0" t="0" r="0" b="0"/>
          <a:pathLst>
            <a:path>
              <a:moveTo>
                <a:pt x="0" y="0"/>
              </a:moveTo>
              <a:lnTo>
                <a:pt x="0" y="418182"/>
              </a:lnTo>
              <a:lnTo>
                <a:pt x="1289421" y="418182"/>
              </a:lnTo>
              <a:lnTo>
                <a:pt x="1289421" y="613647"/>
              </a:lnTo>
            </a:path>
          </a:pathLst>
        </a:custGeom>
        <a:noFill/>
        <a:ln w="25400" cap="flat" cmpd="sng" algn="ctr">
          <a:solidFill>
            <a:schemeClr val="accent1">
              <a:tint val="99000"/>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AAA795A5-107A-B841-B3CA-B82969517D18}">
      <dsp:nvSpPr>
        <dsp:cNvPr id="0" name=""/>
        <dsp:cNvSpPr/>
      </dsp:nvSpPr>
      <dsp:spPr>
        <a:xfrm>
          <a:off x="1231455" y="1340548"/>
          <a:ext cx="1289421" cy="613647"/>
        </a:xfrm>
        <a:custGeom>
          <a:avLst/>
          <a:gdLst/>
          <a:ahLst/>
          <a:cxnLst/>
          <a:rect l="0" t="0" r="0" b="0"/>
          <a:pathLst>
            <a:path>
              <a:moveTo>
                <a:pt x="1289421" y="0"/>
              </a:moveTo>
              <a:lnTo>
                <a:pt x="1289421" y="418182"/>
              </a:lnTo>
              <a:lnTo>
                <a:pt x="0" y="418182"/>
              </a:lnTo>
              <a:lnTo>
                <a:pt x="0" y="613647"/>
              </a:lnTo>
            </a:path>
          </a:pathLst>
        </a:custGeom>
        <a:noFill/>
        <a:ln w="25400" cap="flat" cmpd="sng" algn="ctr">
          <a:solidFill>
            <a:schemeClr val="accent1">
              <a:tint val="99000"/>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F18FBC36-B78E-8C4A-A164-9EE57BF2D851}">
      <dsp:nvSpPr>
        <dsp:cNvPr id="0" name=""/>
        <dsp:cNvSpPr/>
      </dsp:nvSpPr>
      <dsp:spPr>
        <a:xfrm>
          <a:off x="1465895" y="722"/>
          <a:ext cx="2109962" cy="1339826"/>
        </a:xfrm>
        <a:prstGeom prst="roundRect">
          <a:avLst>
            <a:gd name="adj" fmla="val 10000"/>
          </a:avLst>
        </a:prstGeom>
        <a:solidFill>
          <a:schemeClr val="accent1">
            <a:shade val="80000"/>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AD12AD30-41BA-9643-B4CA-67CEFF1DEC20}">
      <dsp:nvSpPr>
        <dsp:cNvPr id="0" name=""/>
        <dsp:cNvSpPr/>
      </dsp:nvSpPr>
      <dsp:spPr>
        <a:xfrm>
          <a:off x="1700335" y="223440"/>
          <a:ext cx="2109962" cy="1339826"/>
        </a:xfrm>
        <a:prstGeom prst="roundRect">
          <a:avLst>
            <a:gd name="adj" fmla="val 10000"/>
          </a:avLst>
        </a:prstGeom>
        <a:solidFill>
          <a:schemeClr val="lt1">
            <a:alpha val="90000"/>
            <a:hueOff val="0"/>
            <a:satOff val="0"/>
            <a:lumOff val="0"/>
            <a:alphaOff val="0"/>
          </a:schemeClr>
        </a:solidFill>
        <a:ln w="9525" cap="flat" cmpd="sng" algn="ctr">
          <a:solidFill>
            <a:schemeClr val="accent1">
              <a:shade val="80000"/>
              <a:hueOff val="0"/>
              <a:satOff val="0"/>
              <a:lumOff val="0"/>
              <a:alphaOff val="0"/>
            </a:schemeClr>
          </a:solidFill>
          <a:prstDash val="solid"/>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rtl="0">
            <a:lnSpc>
              <a:spcPct val="90000"/>
            </a:lnSpc>
            <a:spcBef>
              <a:spcPct val="0"/>
            </a:spcBef>
            <a:spcAft>
              <a:spcPct val="35000"/>
            </a:spcAft>
            <a:buNone/>
          </a:pPr>
          <a:r>
            <a:rPr lang="en-US" sz="2400" kern="1200" dirty="0">
              <a:latin typeface="Cairo" pitchFamily="2" charset="-78"/>
              <a:cs typeface="Cairo" pitchFamily="2" charset="-78"/>
            </a:rPr>
            <a:t>Data Science</a:t>
          </a:r>
        </a:p>
      </dsp:txBody>
      <dsp:txXfrm>
        <a:off x="1739577" y="262682"/>
        <a:ext cx="2031478" cy="1261342"/>
      </dsp:txXfrm>
    </dsp:sp>
    <dsp:sp modelId="{6B347362-5B9B-904D-9E39-841CDB07BA21}">
      <dsp:nvSpPr>
        <dsp:cNvPr id="0" name=""/>
        <dsp:cNvSpPr/>
      </dsp:nvSpPr>
      <dsp:spPr>
        <a:xfrm>
          <a:off x="176474" y="1954196"/>
          <a:ext cx="2109962" cy="1339826"/>
        </a:xfrm>
        <a:prstGeom prst="roundRect">
          <a:avLst>
            <a:gd name="adj" fmla="val 10000"/>
          </a:avLst>
        </a:prstGeom>
        <a:solidFill>
          <a:schemeClr val="accent1">
            <a:tint val="99000"/>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D9A73794-1335-884F-85F9-92E24175B3B0}">
      <dsp:nvSpPr>
        <dsp:cNvPr id="0" name=""/>
        <dsp:cNvSpPr/>
      </dsp:nvSpPr>
      <dsp:spPr>
        <a:xfrm>
          <a:off x="410914" y="2176914"/>
          <a:ext cx="2109962" cy="1339826"/>
        </a:xfrm>
        <a:prstGeom prst="roundRect">
          <a:avLst>
            <a:gd name="adj" fmla="val 10000"/>
          </a:avLst>
        </a:prstGeom>
        <a:solidFill>
          <a:schemeClr val="lt1">
            <a:alpha val="90000"/>
            <a:hueOff val="0"/>
            <a:satOff val="0"/>
            <a:lumOff val="0"/>
            <a:alphaOff val="0"/>
          </a:schemeClr>
        </a:solidFill>
        <a:ln w="9525" cap="flat" cmpd="sng" algn="ctr">
          <a:solidFill>
            <a:schemeClr val="accent1">
              <a:tint val="99000"/>
              <a:hueOff val="0"/>
              <a:satOff val="0"/>
              <a:lumOff val="0"/>
              <a:alphaOff val="0"/>
            </a:schemeClr>
          </a:solidFill>
          <a:prstDash val="solid"/>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rtl="0">
            <a:lnSpc>
              <a:spcPct val="90000"/>
            </a:lnSpc>
            <a:spcBef>
              <a:spcPct val="0"/>
            </a:spcBef>
            <a:spcAft>
              <a:spcPct val="35000"/>
            </a:spcAft>
            <a:buNone/>
          </a:pPr>
          <a:r>
            <a:rPr lang="en-US" sz="2400" kern="1200" dirty="0">
              <a:latin typeface="Cairo" pitchFamily="2" charset="-78"/>
              <a:cs typeface="Cairo" pitchFamily="2" charset="-78"/>
            </a:rPr>
            <a:t>Data Analysis	</a:t>
          </a:r>
        </a:p>
      </dsp:txBody>
      <dsp:txXfrm>
        <a:off x="450156" y="2216156"/>
        <a:ext cx="2031478" cy="1261342"/>
      </dsp:txXfrm>
    </dsp:sp>
    <dsp:sp modelId="{C3FF8186-FB03-E54E-84DA-FEC297DA4D8F}">
      <dsp:nvSpPr>
        <dsp:cNvPr id="0" name=""/>
        <dsp:cNvSpPr/>
      </dsp:nvSpPr>
      <dsp:spPr>
        <a:xfrm>
          <a:off x="2755317" y="1954196"/>
          <a:ext cx="2109962" cy="1339826"/>
        </a:xfrm>
        <a:prstGeom prst="roundRect">
          <a:avLst>
            <a:gd name="adj" fmla="val 10000"/>
          </a:avLst>
        </a:prstGeom>
        <a:solidFill>
          <a:schemeClr val="accent1">
            <a:tint val="99000"/>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2155E3F8-981D-CB48-9C62-E42B44288E5A}">
      <dsp:nvSpPr>
        <dsp:cNvPr id="0" name=""/>
        <dsp:cNvSpPr/>
      </dsp:nvSpPr>
      <dsp:spPr>
        <a:xfrm>
          <a:off x="2989757" y="2176914"/>
          <a:ext cx="2109962" cy="1339826"/>
        </a:xfrm>
        <a:prstGeom prst="roundRect">
          <a:avLst>
            <a:gd name="adj" fmla="val 10000"/>
          </a:avLst>
        </a:prstGeom>
        <a:solidFill>
          <a:schemeClr val="lt1">
            <a:alpha val="90000"/>
            <a:hueOff val="0"/>
            <a:satOff val="0"/>
            <a:lumOff val="0"/>
            <a:alphaOff val="0"/>
          </a:schemeClr>
        </a:solidFill>
        <a:ln w="9525" cap="flat" cmpd="sng" algn="ctr">
          <a:solidFill>
            <a:schemeClr val="accent1">
              <a:tint val="99000"/>
              <a:hueOff val="0"/>
              <a:satOff val="0"/>
              <a:lumOff val="0"/>
              <a:alphaOff val="0"/>
            </a:schemeClr>
          </a:solidFill>
          <a:prstDash val="solid"/>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rtl="0">
            <a:lnSpc>
              <a:spcPct val="90000"/>
            </a:lnSpc>
            <a:spcBef>
              <a:spcPct val="0"/>
            </a:spcBef>
            <a:spcAft>
              <a:spcPct val="35000"/>
            </a:spcAft>
            <a:buNone/>
          </a:pPr>
          <a:r>
            <a:rPr lang="en-US" sz="2400" kern="1200" dirty="0">
              <a:latin typeface="Cairo" pitchFamily="2" charset="-78"/>
              <a:cs typeface="Cairo" pitchFamily="2" charset="-78"/>
            </a:rPr>
            <a:t>Machine Learning</a:t>
          </a:r>
        </a:p>
      </dsp:txBody>
      <dsp:txXfrm>
        <a:off x="3028999" y="2216156"/>
        <a:ext cx="2031478" cy="1261342"/>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 Blue">
  <p:cSld name="Title, Subtitle, &amp; Bullets_1_2_2_1">
    <p:bg>
      <p:bgPr>
        <a:blipFill>
          <a:blip r:embed="rId2">
            <a:alphaModFix/>
          </a:blip>
          <a:stretch>
            <a:fillRect/>
          </a:stretch>
        </a:blipFill>
        <a:effectLst/>
      </p:bgPr>
    </p:bg>
    <p:spTree>
      <p:nvGrpSpPr>
        <p:cNvPr id="1" name="Shape 97"/>
        <p:cNvGrpSpPr/>
        <p:nvPr/>
      </p:nvGrpSpPr>
      <p:grpSpPr>
        <a:xfrm>
          <a:off x="0" y="0"/>
          <a:ext cx="0" cy="0"/>
          <a:chOff x="0" y="0"/>
          <a:chExt cx="0" cy="0"/>
        </a:xfrm>
      </p:grpSpPr>
      <p:sp>
        <p:nvSpPr>
          <p:cNvPr id="98" name="Google Shape;98;p20"/>
          <p:cNvSpPr txBox="1">
            <a:spLocks noGrp="1"/>
          </p:cNvSpPr>
          <p:nvPr>
            <p:ph type="title"/>
          </p:nvPr>
        </p:nvSpPr>
        <p:spPr>
          <a:xfrm>
            <a:off x="910472" y="1692675"/>
            <a:ext cx="5366400" cy="752100"/>
          </a:xfrm>
          <a:prstGeom prst="rect">
            <a:avLst/>
          </a:prstGeom>
          <a:noFill/>
          <a:ln>
            <a:noFill/>
          </a:ln>
        </p:spPr>
        <p:txBody>
          <a:bodyPr spcFirstLastPara="1" wrap="square" lIns="34275" tIns="34275" rIns="34275" bIns="34275" anchor="t" anchorCtr="0">
            <a:spAutoFit/>
          </a:bodyPr>
          <a:lstStyle>
            <a:lvl1pPr lvl="0" algn="l" rtl="0">
              <a:lnSpc>
                <a:spcPct val="100000"/>
              </a:lnSpc>
              <a:spcBef>
                <a:spcPts val="0"/>
              </a:spcBef>
              <a:spcAft>
                <a:spcPts val="0"/>
              </a:spcAft>
              <a:buSzPts val="3800"/>
              <a:buNone/>
              <a:defRPr sz="3800">
                <a:solidFill>
                  <a:schemeClr val="dk1"/>
                </a:solidFill>
                <a:latin typeface="Arial"/>
                <a:ea typeface="Arial"/>
                <a:cs typeface="Arial"/>
                <a:sym typeface="Arial"/>
              </a:defRPr>
            </a:lvl1pPr>
            <a:lvl2pPr lvl="1" algn="l" rtl="0">
              <a:lnSpc>
                <a:spcPct val="100000"/>
              </a:lnSpc>
              <a:spcBef>
                <a:spcPts val="0"/>
              </a:spcBef>
              <a:spcAft>
                <a:spcPts val="0"/>
              </a:spcAft>
              <a:buSzPts val="500"/>
              <a:buNone/>
              <a:defRPr>
                <a:latin typeface="Arial"/>
                <a:ea typeface="Arial"/>
                <a:cs typeface="Arial"/>
                <a:sym typeface="Arial"/>
              </a:defRPr>
            </a:lvl2pPr>
            <a:lvl3pPr lvl="2" algn="l" rtl="0">
              <a:lnSpc>
                <a:spcPct val="100000"/>
              </a:lnSpc>
              <a:spcBef>
                <a:spcPts val="0"/>
              </a:spcBef>
              <a:spcAft>
                <a:spcPts val="0"/>
              </a:spcAft>
              <a:buSzPts val="500"/>
              <a:buNone/>
              <a:defRPr>
                <a:latin typeface="Arial"/>
                <a:ea typeface="Arial"/>
                <a:cs typeface="Arial"/>
                <a:sym typeface="Arial"/>
              </a:defRPr>
            </a:lvl3pPr>
            <a:lvl4pPr lvl="3" algn="l" rtl="0">
              <a:lnSpc>
                <a:spcPct val="100000"/>
              </a:lnSpc>
              <a:spcBef>
                <a:spcPts val="0"/>
              </a:spcBef>
              <a:spcAft>
                <a:spcPts val="0"/>
              </a:spcAft>
              <a:buSzPts val="500"/>
              <a:buNone/>
              <a:defRPr>
                <a:latin typeface="Arial"/>
                <a:ea typeface="Arial"/>
                <a:cs typeface="Arial"/>
                <a:sym typeface="Arial"/>
              </a:defRPr>
            </a:lvl4pPr>
            <a:lvl5pPr lvl="4" algn="l" rtl="0">
              <a:lnSpc>
                <a:spcPct val="100000"/>
              </a:lnSpc>
              <a:spcBef>
                <a:spcPts val="0"/>
              </a:spcBef>
              <a:spcAft>
                <a:spcPts val="0"/>
              </a:spcAft>
              <a:buSzPts val="500"/>
              <a:buNone/>
              <a:defRPr>
                <a:latin typeface="Arial"/>
                <a:ea typeface="Arial"/>
                <a:cs typeface="Arial"/>
                <a:sym typeface="Arial"/>
              </a:defRPr>
            </a:lvl5pPr>
            <a:lvl6pPr lvl="5" algn="l" rtl="0">
              <a:lnSpc>
                <a:spcPct val="100000"/>
              </a:lnSpc>
              <a:spcBef>
                <a:spcPts val="0"/>
              </a:spcBef>
              <a:spcAft>
                <a:spcPts val="0"/>
              </a:spcAft>
              <a:buSzPts val="500"/>
              <a:buNone/>
              <a:defRPr>
                <a:latin typeface="Arial"/>
                <a:ea typeface="Arial"/>
                <a:cs typeface="Arial"/>
                <a:sym typeface="Arial"/>
              </a:defRPr>
            </a:lvl6pPr>
            <a:lvl7pPr lvl="6" algn="l" rtl="0">
              <a:lnSpc>
                <a:spcPct val="100000"/>
              </a:lnSpc>
              <a:spcBef>
                <a:spcPts val="0"/>
              </a:spcBef>
              <a:spcAft>
                <a:spcPts val="0"/>
              </a:spcAft>
              <a:buSzPts val="500"/>
              <a:buNone/>
              <a:defRPr>
                <a:latin typeface="Arial"/>
                <a:ea typeface="Arial"/>
                <a:cs typeface="Arial"/>
                <a:sym typeface="Arial"/>
              </a:defRPr>
            </a:lvl7pPr>
            <a:lvl8pPr lvl="7" algn="l" rtl="0">
              <a:lnSpc>
                <a:spcPct val="100000"/>
              </a:lnSpc>
              <a:spcBef>
                <a:spcPts val="0"/>
              </a:spcBef>
              <a:spcAft>
                <a:spcPts val="0"/>
              </a:spcAft>
              <a:buSzPts val="500"/>
              <a:buNone/>
              <a:defRPr>
                <a:latin typeface="Arial"/>
                <a:ea typeface="Arial"/>
                <a:cs typeface="Arial"/>
                <a:sym typeface="Arial"/>
              </a:defRPr>
            </a:lvl8pPr>
            <a:lvl9pPr lvl="8" algn="l" rtl="0">
              <a:lnSpc>
                <a:spcPct val="100000"/>
              </a:lnSpc>
              <a:spcBef>
                <a:spcPts val="0"/>
              </a:spcBef>
              <a:spcAft>
                <a:spcPts val="0"/>
              </a:spcAft>
              <a:buSzPts val="500"/>
              <a:buNone/>
              <a:defRPr>
                <a:latin typeface="Arial"/>
                <a:ea typeface="Arial"/>
                <a:cs typeface="Arial"/>
                <a:sym typeface="Arial"/>
              </a:defRPr>
            </a:lvl9pPr>
          </a:lstStyle>
          <a:p>
            <a:endParaRPr/>
          </a:p>
        </p:txBody>
      </p:sp>
      <p:sp>
        <p:nvSpPr>
          <p:cNvPr id="99" name="Google Shape;99;p20"/>
          <p:cNvSpPr txBox="1">
            <a:spLocks noGrp="1"/>
          </p:cNvSpPr>
          <p:nvPr>
            <p:ph type="subTitle" idx="1"/>
          </p:nvPr>
        </p:nvSpPr>
        <p:spPr>
          <a:xfrm>
            <a:off x="2223600" y="3036047"/>
            <a:ext cx="3955500" cy="752100"/>
          </a:xfrm>
          <a:prstGeom prst="rect">
            <a:avLst/>
          </a:prstGeom>
          <a:noFill/>
          <a:ln>
            <a:noFill/>
          </a:ln>
        </p:spPr>
        <p:txBody>
          <a:bodyPr spcFirstLastPara="1" wrap="square" lIns="34275" tIns="34275" rIns="34275" bIns="34275" anchor="t" anchorCtr="0">
            <a:spAutoFit/>
          </a:bodyPr>
          <a:lstStyle>
            <a:lvl1pPr lvl="0" algn="l" rtl="0">
              <a:lnSpc>
                <a:spcPct val="100000"/>
              </a:lnSpc>
              <a:spcBef>
                <a:spcPts val="0"/>
              </a:spcBef>
              <a:spcAft>
                <a:spcPts val="0"/>
              </a:spcAft>
              <a:buSzPts val="1800"/>
              <a:buNone/>
              <a:defRPr sz="1500">
                <a:solidFill>
                  <a:schemeClr val="accent1"/>
                </a:solidFill>
                <a:latin typeface="Arial"/>
                <a:ea typeface="Arial"/>
                <a:cs typeface="Arial"/>
                <a:sym typeface="Arial"/>
              </a:defRPr>
            </a:lvl1pPr>
            <a:lvl2pPr lvl="1" algn="l" rtl="0">
              <a:lnSpc>
                <a:spcPct val="100000"/>
              </a:lnSpc>
              <a:spcBef>
                <a:spcPts val="0"/>
              </a:spcBef>
              <a:spcAft>
                <a:spcPts val="0"/>
              </a:spcAft>
              <a:buSzPts val="1800"/>
              <a:buNone/>
              <a:defRPr>
                <a:latin typeface="Arial"/>
                <a:ea typeface="Arial"/>
                <a:cs typeface="Arial"/>
                <a:sym typeface="Arial"/>
              </a:defRPr>
            </a:lvl2pPr>
            <a:lvl3pPr lvl="2" algn="l" rtl="0">
              <a:lnSpc>
                <a:spcPct val="100000"/>
              </a:lnSpc>
              <a:spcBef>
                <a:spcPts val="0"/>
              </a:spcBef>
              <a:spcAft>
                <a:spcPts val="0"/>
              </a:spcAft>
              <a:buSzPts val="1400"/>
              <a:buNone/>
              <a:defRPr>
                <a:latin typeface="Arial"/>
                <a:ea typeface="Arial"/>
                <a:cs typeface="Arial"/>
                <a:sym typeface="Arial"/>
              </a:defRPr>
            </a:lvl3pPr>
            <a:lvl4pPr lvl="3" algn="l" rtl="0">
              <a:lnSpc>
                <a:spcPct val="100000"/>
              </a:lnSpc>
              <a:spcBef>
                <a:spcPts val="0"/>
              </a:spcBef>
              <a:spcAft>
                <a:spcPts val="0"/>
              </a:spcAft>
              <a:buSzPts val="1400"/>
              <a:buNone/>
              <a:defRPr>
                <a:latin typeface="Arial"/>
                <a:ea typeface="Arial"/>
                <a:cs typeface="Arial"/>
                <a:sym typeface="Arial"/>
              </a:defRPr>
            </a:lvl4pPr>
            <a:lvl5pPr lvl="4" algn="l" rtl="0">
              <a:lnSpc>
                <a:spcPct val="100000"/>
              </a:lnSpc>
              <a:spcBef>
                <a:spcPts val="0"/>
              </a:spcBef>
              <a:spcAft>
                <a:spcPts val="0"/>
              </a:spcAft>
              <a:buSzPts val="1100"/>
              <a:buNone/>
              <a:defRPr>
                <a:latin typeface="Arial"/>
                <a:ea typeface="Arial"/>
                <a:cs typeface="Arial"/>
                <a:sym typeface="Arial"/>
              </a:defRPr>
            </a:lvl5pPr>
            <a:lvl6pPr lvl="5" algn="l" rtl="0">
              <a:lnSpc>
                <a:spcPct val="100000"/>
              </a:lnSpc>
              <a:spcBef>
                <a:spcPts val="0"/>
              </a:spcBef>
              <a:spcAft>
                <a:spcPts val="0"/>
              </a:spcAft>
              <a:buSzPts val="1100"/>
              <a:buNone/>
              <a:defRPr>
                <a:latin typeface="Arial"/>
                <a:ea typeface="Arial"/>
                <a:cs typeface="Arial"/>
                <a:sym typeface="Arial"/>
              </a:defRPr>
            </a:lvl6pPr>
            <a:lvl7pPr lvl="6" algn="l" rtl="0">
              <a:lnSpc>
                <a:spcPct val="100000"/>
              </a:lnSpc>
              <a:spcBef>
                <a:spcPts val="0"/>
              </a:spcBef>
              <a:spcAft>
                <a:spcPts val="0"/>
              </a:spcAft>
              <a:buSzPts val="1100"/>
              <a:buNone/>
              <a:defRPr>
                <a:latin typeface="Arial"/>
                <a:ea typeface="Arial"/>
                <a:cs typeface="Arial"/>
                <a:sym typeface="Arial"/>
              </a:defRPr>
            </a:lvl7pPr>
            <a:lvl8pPr lvl="7" algn="l" rtl="0">
              <a:lnSpc>
                <a:spcPct val="100000"/>
              </a:lnSpc>
              <a:spcBef>
                <a:spcPts val="0"/>
              </a:spcBef>
              <a:spcAft>
                <a:spcPts val="0"/>
              </a:spcAft>
              <a:buSzPts val="1100"/>
              <a:buNone/>
              <a:defRPr>
                <a:latin typeface="Arial"/>
                <a:ea typeface="Arial"/>
                <a:cs typeface="Arial"/>
                <a:sym typeface="Arial"/>
              </a:defRPr>
            </a:lvl8pPr>
            <a:lvl9pPr lvl="8" algn="l" rtl="0">
              <a:lnSpc>
                <a:spcPct val="100000"/>
              </a:lnSpc>
              <a:spcBef>
                <a:spcPts val="0"/>
              </a:spcBef>
              <a:spcAft>
                <a:spcPts val="0"/>
              </a:spcAft>
              <a:buSzPts val="1100"/>
              <a:buNone/>
              <a:defRPr>
                <a:latin typeface="Arial"/>
                <a:ea typeface="Arial"/>
                <a:cs typeface="Arial"/>
                <a:sym typeface="Arial"/>
              </a:defRPr>
            </a:lvl9pPr>
          </a:lstStyle>
          <a:p>
            <a:endParaRPr/>
          </a:p>
        </p:txBody>
      </p:sp>
      <p:sp>
        <p:nvSpPr>
          <p:cNvPr id="100" name="Google Shape;100;p20"/>
          <p:cNvSpPr/>
          <p:nvPr/>
        </p:nvSpPr>
        <p:spPr>
          <a:xfrm>
            <a:off x="989381" y="864909"/>
            <a:ext cx="2352900" cy="276300"/>
          </a:xfrm>
          <a:prstGeom prst="rect">
            <a:avLst/>
          </a:prstGeom>
          <a:solidFill>
            <a:srgbClr val="F9F9F9"/>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01" name="Google Shape;101;p20"/>
          <p:cNvPicPr preferRelativeResize="0"/>
          <p:nvPr/>
        </p:nvPicPr>
        <p:blipFill rotWithShape="1">
          <a:blip r:embed="rId3">
            <a:alphaModFix/>
          </a:blip>
          <a:srcRect/>
          <a:stretch/>
        </p:blipFill>
        <p:spPr>
          <a:xfrm>
            <a:off x="858566" y="930525"/>
            <a:ext cx="2652992" cy="170953"/>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matchingName="Subtitle - Green">
  <p:cSld name="Title, Subtitle, &amp; Bullets_2">
    <p:bg>
      <p:bgPr>
        <a:blipFill>
          <a:blip r:embed="rId2">
            <a:alphaModFix/>
          </a:blip>
          <a:stretch>
            <a:fillRect/>
          </a:stretch>
        </a:blipFill>
        <a:effectLst/>
      </p:bgPr>
    </p:bg>
    <p:spTree>
      <p:nvGrpSpPr>
        <p:cNvPr id="1" name="Shape 177"/>
        <p:cNvGrpSpPr/>
        <p:nvPr/>
      </p:nvGrpSpPr>
      <p:grpSpPr>
        <a:xfrm>
          <a:off x="0" y="0"/>
          <a:ext cx="0" cy="0"/>
          <a:chOff x="0" y="0"/>
          <a:chExt cx="0" cy="0"/>
        </a:xfrm>
      </p:grpSpPr>
      <p:sp>
        <p:nvSpPr>
          <p:cNvPr id="178" name="Google Shape;178;p35"/>
          <p:cNvSpPr txBox="1"/>
          <p:nvPr/>
        </p:nvSpPr>
        <p:spPr>
          <a:xfrm>
            <a:off x="912983" y="1893330"/>
            <a:ext cx="6788100" cy="1034700"/>
          </a:xfrm>
          <a:prstGeom prst="rect">
            <a:avLst/>
          </a:prstGeom>
          <a:noFill/>
          <a:ln>
            <a:noFill/>
          </a:ln>
        </p:spPr>
        <p:txBody>
          <a:bodyPr spcFirstLastPara="1" wrap="square" lIns="34275" tIns="34275" rIns="34275" bIns="34275" anchor="t" anchorCtr="0">
            <a:noAutofit/>
          </a:bodyPr>
          <a:lstStyle/>
          <a:p>
            <a:pPr marL="241300" marR="0" lvl="0" indent="-88900" algn="l" rtl="0">
              <a:lnSpc>
                <a:spcPct val="100000"/>
              </a:lnSpc>
              <a:spcBef>
                <a:spcPts val="2200"/>
              </a:spcBef>
              <a:spcAft>
                <a:spcPts val="0"/>
              </a:spcAft>
              <a:buClr>
                <a:srgbClr val="000000"/>
              </a:buClr>
              <a:buSzPts val="2000"/>
              <a:buFont typeface="Arial"/>
              <a:buNone/>
            </a:pPr>
            <a:endParaRPr sz="2000" b="0" i="0" u="none" strike="noStrike" cap="none">
              <a:solidFill>
                <a:srgbClr val="000000"/>
              </a:solidFill>
              <a:latin typeface="Helvetica Neue"/>
              <a:ea typeface="Helvetica Neue"/>
              <a:cs typeface="Helvetica Neue"/>
              <a:sym typeface="Helvetica Neue"/>
            </a:endParaRPr>
          </a:p>
        </p:txBody>
      </p:sp>
      <p:sp>
        <p:nvSpPr>
          <p:cNvPr id="179" name="Google Shape;179;p35"/>
          <p:cNvSpPr txBox="1">
            <a:spLocks noGrp="1"/>
          </p:cNvSpPr>
          <p:nvPr>
            <p:ph type="body" idx="1"/>
          </p:nvPr>
        </p:nvSpPr>
        <p:spPr>
          <a:xfrm>
            <a:off x="929091" y="2288466"/>
            <a:ext cx="5941200" cy="2402700"/>
          </a:xfrm>
          <a:prstGeom prst="rect">
            <a:avLst/>
          </a:prstGeom>
          <a:noFill/>
          <a:ln>
            <a:noFill/>
          </a:ln>
        </p:spPr>
        <p:txBody>
          <a:bodyPr spcFirstLastPara="1" wrap="square" lIns="34275" tIns="34275" rIns="34275" bIns="34275" anchor="t" anchorCtr="0">
            <a:spAutoFit/>
          </a:bodyPr>
          <a:lstStyle>
            <a:lvl1pPr marL="457200" lvl="0" indent="-342900" algn="l" rtl="0">
              <a:lnSpc>
                <a:spcPct val="100000"/>
              </a:lnSpc>
              <a:spcBef>
                <a:spcPts val="0"/>
              </a:spcBef>
              <a:spcAft>
                <a:spcPts val="0"/>
              </a:spcAft>
              <a:buSzPts val="1800"/>
              <a:buFont typeface="Arial"/>
              <a:buChar char="●"/>
              <a:defRPr sz="1800">
                <a:latin typeface="Arial"/>
                <a:ea typeface="Arial"/>
                <a:cs typeface="Arial"/>
                <a:sym typeface="Arial"/>
              </a:defRPr>
            </a:lvl1pPr>
            <a:lvl2pPr marL="914400" lvl="1" indent="-342900" algn="l" rtl="0">
              <a:lnSpc>
                <a:spcPct val="100000"/>
              </a:lnSpc>
              <a:spcBef>
                <a:spcPts val="0"/>
              </a:spcBef>
              <a:spcAft>
                <a:spcPts val="0"/>
              </a:spcAft>
              <a:buSzPts val="1800"/>
              <a:buFont typeface="Arial"/>
              <a:buChar char="○"/>
              <a:defRPr sz="1800">
                <a:latin typeface="Arial"/>
                <a:ea typeface="Arial"/>
                <a:cs typeface="Arial"/>
                <a:sym typeface="Arial"/>
              </a:defRPr>
            </a:lvl2pPr>
            <a:lvl3pPr marL="1371600" lvl="2" indent="-317500" algn="l" rtl="0">
              <a:lnSpc>
                <a:spcPct val="100000"/>
              </a:lnSpc>
              <a:spcBef>
                <a:spcPts val="0"/>
              </a:spcBef>
              <a:spcAft>
                <a:spcPts val="0"/>
              </a:spcAft>
              <a:buSzPts val="1400"/>
              <a:buFont typeface="Arial"/>
              <a:buChar char="■"/>
              <a:defRPr sz="1400">
                <a:latin typeface="Arial"/>
                <a:ea typeface="Arial"/>
                <a:cs typeface="Arial"/>
                <a:sym typeface="Arial"/>
              </a:defRPr>
            </a:lvl3pPr>
            <a:lvl4pPr marL="1828800" lvl="3" indent="-317500" algn="l" rtl="0">
              <a:lnSpc>
                <a:spcPct val="100000"/>
              </a:lnSpc>
              <a:spcBef>
                <a:spcPts val="0"/>
              </a:spcBef>
              <a:spcAft>
                <a:spcPts val="0"/>
              </a:spcAft>
              <a:buSzPts val="1400"/>
              <a:buFont typeface="Arial"/>
              <a:buChar char="●"/>
              <a:defRPr sz="1400">
                <a:latin typeface="Arial"/>
                <a:ea typeface="Arial"/>
                <a:cs typeface="Arial"/>
                <a:sym typeface="Arial"/>
              </a:defRPr>
            </a:lvl4pPr>
            <a:lvl5pPr marL="2286000" lvl="4" indent="-298450" algn="l" rtl="0">
              <a:lnSpc>
                <a:spcPct val="100000"/>
              </a:lnSpc>
              <a:spcBef>
                <a:spcPts val="0"/>
              </a:spcBef>
              <a:spcAft>
                <a:spcPts val="0"/>
              </a:spcAft>
              <a:buSzPts val="1100"/>
              <a:buFont typeface="Arial"/>
              <a:buChar char="○"/>
              <a:defRPr sz="1100">
                <a:latin typeface="Arial"/>
                <a:ea typeface="Arial"/>
                <a:cs typeface="Arial"/>
                <a:sym typeface="Arial"/>
              </a:defRPr>
            </a:lvl5pPr>
            <a:lvl6pPr marL="2743200" lvl="5" indent="-298450" algn="l" rtl="0">
              <a:lnSpc>
                <a:spcPct val="100000"/>
              </a:lnSpc>
              <a:spcBef>
                <a:spcPts val="0"/>
              </a:spcBef>
              <a:spcAft>
                <a:spcPts val="0"/>
              </a:spcAft>
              <a:buSzPts val="1100"/>
              <a:buFont typeface="Arial"/>
              <a:buChar char="■"/>
              <a:defRPr sz="1100">
                <a:latin typeface="Arial"/>
                <a:ea typeface="Arial"/>
                <a:cs typeface="Arial"/>
                <a:sym typeface="Arial"/>
              </a:defRPr>
            </a:lvl6pPr>
            <a:lvl7pPr marL="3200400" lvl="6" indent="-298450" algn="l" rtl="0">
              <a:lnSpc>
                <a:spcPct val="100000"/>
              </a:lnSpc>
              <a:spcBef>
                <a:spcPts val="0"/>
              </a:spcBef>
              <a:spcAft>
                <a:spcPts val="0"/>
              </a:spcAft>
              <a:buSzPts val="1100"/>
              <a:buFont typeface="Arial"/>
              <a:buChar char="●"/>
              <a:defRPr sz="1100">
                <a:latin typeface="Arial"/>
                <a:ea typeface="Arial"/>
                <a:cs typeface="Arial"/>
                <a:sym typeface="Arial"/>
              </a:defRPr>
            </a:lvl7pPr>
            <a:lvl8pPr marL="3657600" lvl="7" indent="-298450" algn="l" rtl="0">
              <a:lnSpc>
                <a:spcPct val="100000"/>
              </a:lnSpc>
              <a:spcBef>
                <a:spcPts val="0"/>
              </a:spcBef>
              <a:spcAft>
                <a:spcPts val="0"/>
              </a:spcAft>
              <a:buSzPts val="1100"/>
              <a:buFont typeface="Arial"/>
              <a:buChar char="○"/>
              <a:defRPr sz="1100">
                <a:latin typeface="Arial"/>
                <a:ea typeface="Arial"/>
                <a:cs typeface="Arial"/>
                <a:sym typeface="Arial"/>
              </a:defRPr>
            </a:lvl8pPr>
            <a:lvl9pPr marL="4114800" lvl="8" indent="-298450" algn="l" rtl="0">
              <a:lnSpc>
                <a:spcPct val="100000"/>
              </a:lnSpc>
              <a:spcBef>
                <a:spcPts val="0"/>
              </a:spcBef>
              <a:spcAft>
                <a:spcPts val="0"/>
              </a:spcAft>
              <a:buSzPts val="1100"/>
              <a:buFont typeface="Arial"/>
              <a:buChar char="■"/>
              <a:defRPr sz="1100">
                <a:latin typeface="Arial"/>
                <a:ea typeface="Arial"/>
                <a:cs typeface="Arial"/>
                <a:sym typeface="Arial"/>
              </a:defRPr>
            </a:lvl9pPr>
          </a:lstStyle>
          <a:p>
            <a:endParaRPr/>
          </a:p>
        </p:txBody>
      </p:sp>
      <p:sp>
        <p:nvSpPr>
          <p:cNvPr id="180" name="Google Shape;180;p35"/>
          <p:cNvSpPr txBox="1">
            <a:spLocks noGrp="1"/>
          </p:cNvSpPr>
          <p:nvPr>
            <p:ph type="title"/>
          </p:nvPr>
        </p:nvSpPr>
        <p:spPr>
          <a:xfrm>
            <a:off x="854513" y="1178831"/>
            <a:ext cx="6015900" cy="752100"/>
          </a:xfrm>
          <a:prstGeom prst="rect">
            <a:avLst/>
          </a:prstGeom>
          <a:noFill/>
          <a:ln>
            <a:noFill/>
          </a:ln>
        </p:spPr>
        <p:txBody>
          <a:bodyPr spcFirstLastPara="1" wrap="square" lIns="34275" tIns="34275" rIns="34275" bIns="34275" anchor="t" anchorCtr="0">
            <a:spAutoFit/>
          </a:bodyPr>
          <a:lstStyle>
            <a:lvl1pPr lvl="0" algn="l" rtl="0">
              <a:lnSpc>
                <a:spcPct val="100000"/>
              </a:lnSpc>
              <a:spcBef>
                <a:spcPts val="0"/>
              </a:spcBef>
              <a:spcAft>
                <a:spcPts val="0"/>
              </a:spcAft>
              <a:buSzPts val="3500"/>
              <a:buNone/>
              <a:defRPr sz="3500">
                <a:solidFill>
                  <a:schemeClr val="dk1"/>
                </a:solidFill>
                <a:latin typeface="Arial"/>
                <a:ea typeface="Arial"/>
                <a:cs typeface="Arial"/>
                <a:sym typeface="Arial"/>
              </a:defRPr>
            </a:lvl1pPr>
            <a:lvl2pPr lvl="1" algn="l" rtl="0">
              <a:lnSpc>
                <a:spcPct val="100000"/>
              </a:lnSpc>
              <a:spcBef>
                <a:spcPts val="0"/>
              </a:spcBef>
              <a:spcAft>
                <a:spcPts val="0"/>
              </a:spcAft>
              <a:buSzPts val="500"/>
              <a:buNone/>
              <a:defRPr sz="3500">
                <a:latin typeface="Arial"/>
                <a:ea typeface="Arial"/>
                <a:cs typeface="Arial"/>
                <a:sym typeface="Arial"/>
              </a:defRPr>
            </a:lvl2pPr>
            <a:lvl3pPr lvl="2" algn="l" rtl="0">
              <a:lnSpc>
                <a:spcPct val="100000"/>
              </a:lnSpc>
              <a:spcBef>
                <a:spcPts val="0"/>
              </a:spcBef>
              <a:spcAft>
                <a:spcPts val="0"/>
              </a:spcAft>
              <a:buSzPts val="500"/>
              <a:buNone/>
              <a:defRPr sz="3500">
                <a:latin typeface="Arial"/>
                <a:ea typeface="Arial"/>
                <a:cs typeface="Arial"/>
                <a:sym typeface="Arial"/>
              </a:defRPr>
            </a:lvl3pPr>
            <a:lvl4pPr lvl="3" algn="l" rtl="0">
              <a:lnSpc>
                <a:spcPct val="100000"/>
              </a:lnSpc>
              <a:spcBef>
                <a:spcPts val="0"/>
              </a:spcBef>
              <a:spcAft>
                <a:spcPts val="0"/>
              </a:spcAft>
              <a:buSzPts val="500"/>
              <a:buNone/>
              <a:defRPr sz="3500">
                <a:latin typeface="Arial"/>
                <a:ea typeface="Arial"/>
                <a:cs typeface="Arial"/>
                <a:sym typeface="Arial"/>
              </a:defRPr>
            </a:lvl4pPr>
            <a:lvl5pPr lvl="4" algn="l" rtl="0">
              <a:lnSpc>
                <a:spcPct val="100000"/>
              </a:lnSpc>
              <a:spcBef>
                <a:spcPts val="0"/>
              </a:spcBef>
              <a:spcAft>
                <a:spcPts val="0"/>
              </a:spcAft>
              <a:buSzPts val="500"/>
              <a:buNone/>
              <a:defRPr sz="3500">
                <a:latin typeface="Arial"/>
                <a:ea typeface="Arial"/>
                <a:cs typeface="Arial"/>
                <a:sym typeface="Arial"/>
              </a:defRPr>
            </a:lvl5pPr>
            <a:lvl6pPr lvl="5" algn="l" rtl="0">
              <a:lnSpc>
                <a:spcPct val="100000"/>
              </a:lnSpc>
              <a:spcBef>
                <a:spcPts val="0"/>
              </a:spcBef>
              <a:spcAft>
                <a:spcPts val="0"/>
              </a:spcAft>
              <a:buSzPts val="500"/>
              <a:buNone/>
              <a:defRPr sz="3500">
                <a:latin typeface="Arial"/>
                <a:ea typeface="Arial"/>
                <a:cs typeface="Arial"/>
                <a:sym typeface="Arial"/>
              </a:defRPr>
            </a:lvl6pPr>
            <a:lvl7pPr lvl="6" algn="l" rtl="0">
              <a:lnSpc>
                <a:spcPct val="100000"/>
              </a:lnSpc>
              <a:spcBef>
                <a:spcPts val="0"/>
              </a:spcBef>
              <a:spcAft>
                <a:spcPts val="0"/>
              </a:spcAft>
              <a:buSzPts val="500"/>
              <a:buNone/>
              <a:defRPr sz="3500">
                <a:latin typeface="Arial"/>
                <a:ea typeface="Arial"/>
                <a:cs typeface="Arial"/>
                <a:sym typeface="Arial"/>
              </a:defRPr>
            </a:lvl7pPr>
            <a:lvl8pPr lvl="7" algn="l" rtl="0">
              <a:lnSpc>
                <a:spcPct val="100000"/>
              </a:lnSpc>
              <a:spcBef>
                <a:spcPts val="0"/>
              </a:spcBef>
              <a:spcAft>
                <a:spcPts val="0"/>
              </a:spcAft>
              <a:buSzPts val="500"/>
              <a:buNone/>
              <a:defRPr sz="3500">
                <a:latin typeface="Arial"/>
                <a:ea typeface="Arial"/>
                <a:cs typeface="Arial"/>
                <a:sym typeface="Arial"/>
              </a:defRPr>
            </a:lvl8pPr>
            <a:lvl9pPr lvl="8" algn="l" rtl="0">
              <a:lnSpc>
                <a:spcPct val="100000"/>
              </a:lnSpc>
              <a:spcBef>
                <a:spcPts val="0"/>
              </a:spcBef>
              <a:spcAft>
                <a:spcPts val="0"/>
              </a:spcAft>
              <a:buSzPts val="500"/>
              <a:buNone/>
              <a:defRPr sz="3500">
                <a:latin typeface="Arial"/>
                <a:ea typeface="Arial"/>
                <a:cs typeface="Arial"/>
                <a:sym typeface="Arial"/>
              </a:defRPr>
            </a:lvl9pPr>
          </a:lstStyle>
          <a:p>
            <a:endParaRPr/>
          </a:p>
        </p:txBody>
      </p:sp>
      <p:sp>
        <p:nvSpPr>
          <p:cNvPr id="181" name="Google Shape;181;p35"/>
          <p:cNvSpPr txBox="1">
            <a:spLocks noGrp="1"/>
          </p:cNvSpPr>
          <p:nvPr>
            <p:ph type="subTitle" idx="2"/>
          </p:nvPr>
        </p:nvSpPr>
        <p:spPr>
          <a:xfrm>
            <a:off x="929091" y="1833263"/>
            <a:ext cx="6398100" cy="752100"/>
          </a:xfrm>
          <a:prstGeom prst="rect">
            <a:avLst/>
          </a:prstGeom>
          <a:noFill/>
          <a:ln>
            <a:noFill/>
          </a:ln>
        </p:spPr>
        <p:txBody>
          <a:bodyPr spcFirstLastPara="1" wrap="square" lIns="34275" tIns="34275" rIns="34275" bIns="34275" anchor="t" anchorCtr="0">
            <a:spAutoFit/>
          </a:bodyPr>
          <a:lstStyle>
            <a:lvl1pPr lvl="0" algn="l" rtl="0">
              <a:lnSpc>
                <a:spcPct val="100000"/>
              </a:lnSpc>
              <a:spcBef>
                <a:spcPts val="0"/>
              </a:spcBef>
              <a:spcAft>
                <a:spcPts val="0"/>
              </a:spcAft>
              <a:buSzPts val="1800"/>
              <a:buNone/>
              <a:defRPr sz="1800">
                <a:solidFill>
                  <a:schemeClr val="accent4"/>
                </a:solidFill>
                <a:latin typeface="Arial"/>
                <a:ea typeface="Arial"/>
                <a:cs typeface="Arial"/>
                <a:sym typeface="Arial"/>
              </a:defRPr>
            </a:lvl1pPr>
            <a:lvl2pPr lvl="1" algn="l" rtl="0">
              <a:lnSpc>
                <a:spcPct val="100000"/>
              </a:lnSpc>
              <a:spcBef>
                <a:spcPts val="0"/>
              </a:spcBef>
              <a:spcAft>
                <a:spcPts val="0"/>
              </a:spcAft>
              <a:buSzPts val="1800"/>
              <a:buNone/>
              <a:defRPr>
                <a:latin typeface="Arial"/>
                <a:ea typeface="Arial"/>
                <a:cs typeface="Arial"/>
                <a:sym typeface="Arial"/>
              </a:defRPr>
            </a:lvl2pPr>
            <a:lvl3pPr lvl="2" algn="l" rtl="0">
              <a:lnSpc>
                <a:spcPct val="100000"/>
              </a:lnSpc>
              <a:spcBef>
                <a:spcPts val="0"/>
              </a:spcBef>
              <a:spcAft>
                <a:spcPts val="0"/>
              </a:spcAft>
              <a:buSzPts val="1400"/>
              <a:buNone/>
              <a:defRPr>
                <a:latin typeface="Arial"/>
                <a:ea typeface="Arial"/>
                <a:cs typeface="Arial"/>
                <a:sym typeface="Arial"/>
              </a:defRPr>
            </a:lvl3pPr>
            <a:lvl4pPr lvl="3" algn="l" rtl="0">
              <a:lnSpc>
                <a:spcPct val="100000"/>
              </a:lnSpc>
              <a:spcBef>
                <a:spcPts val="0"/>
              </a:spcBef>
              <a:spcAft>
                <a:spcPts val="0"/>
              </a:spcAft>
              <a:buSzPts val="1400"/>
              <a:buNone/>
              <a:defRPr>
                <a:latin typeface="Arial"/>
                <a:ea typeface="Arial"/>
                <a:cs typeface="Arial"/>
                <a:sym typeface="Arial"/>
              </a:defRPr>
            </a:lvl4pPr>
            <a:lvl5pPr lvl="4" algn="l" rtl="0">
              <a:lnSpc>
                <a:spcPct val="100000"/>
              </a:lnSpc>
              <a:spcBef>
                <a:spcPts val="0"/>
              </a:spcBef>
              <a:spcAft>
                <a:spcPts val="0"/>
              </a:spcAft>
              <a:buSzPts val="1100"/>
              <a:buNone/>
              <a:defRPr>
                <a:latin typeface="Arial"/>
                <a:ea typeface="Arial"/>
                <a:cs typeface="Arial"/>
                <a:sym typeface="Arial"/>
              </a:defRPr>
            </a:lvl5pPr>
            <a:lvl6pPr lvl="5" algn="l" rtl="0">
              <a:lnSpc>
                <a:spcPct val="100000"/>
              </a:lnSpc>
              <a:spcBef>
                <a:spcPts val="0"/>
              </a:spcBef>
              <a:spcAft>
                <a:spcPts val="0"/>
              </a:spcAft>
              <a:buSzPts val="1100"/>
              <a:buNone/>
              <a:defRPr>
                <a:latin typeface="Arial"/>
                <a:ea typeface="Arial"/>
                <a:cs typeface="Arial"/>
                <a:sym typeface="Arial"/>
              </a:defRPr>
            </a:lvl6pPr>
            <a:lvl7pPr lvl="6" algn="l" rtl="0">
              <a:lnSpc>
                <a:spcPct val="100000"/>
              </a:lnSpc>
              <a:spcBef>
                <a:spcPts val="0"/>
              </a:spcBef>
              <a:spcAft>
                <a:spcPts val="0"/>
              </a:spcAft>
              <a:buSzPts val="1100"/>
              <a:buNone/>
              <a:defRPr>
                <a:latin typeface="Arial"/>
                <a:ea typeface="Arial"/>
                <a:cs typeface="Arial"/>
                <a:sym typeface="Arial"/>
              </a:defRPr>
            </a:lvl7pPr>
            <a:lvl8pPr lvl="7" algn="l" rtl="0">
              <a:lnSpc>
                <a:spcPct val="100000"/>
              </a:lnSpc>
              <a:spcBef>
                <a:spcPts val="0"/>
              </a:spcBef>
              <a:spcAft>
                <a:spcPts val="0"/>
              </a:spcAft>
              <a:buSzPts val="1100"/>
              <a:buNone/>
              <a:defRPr>
                <a:latin typeface="Arial"/>
                <a:ea typeface="Arial"/>
                <a:cs typeface="Arial"/>
                <a:sym typeface="Arial"/>
              </a:defRPr>
            </a:lvl8pPr>
            <a:lvl9pPr lvl="8" algn="l" rtl="0">
              <a:lnSpc>
                <a:spcPct val="100000"/>
              </a:lnSpc>
              <a:spcBef>
                <a:spcPts val="0"/>
              </a:spcBef>
              <a:spcAft>
                <a:spcPts val="0"/>
              </a:spcAft>
              <a:buSzPts val="1100"/>
              <a:buNone/>
              <a:defRPr>
                <a:latin typeface="Arial"/>
                <a:ea typeface="Arial"/>
                <a:cs typeface="Arial"/>
                <a:sym typeface="Arial"/>
              </a:defRPr>
            </a:lvl9pPr>
          </a:lstStyle>
          <a:p>
            <a:endParaRPr/>
          </a:p>
        </p:txBody>
      </p:sp>
      <p:sp>
        <p:nvSpPr>
          <p:cNvPr id="182" name="Google Shape;182;p35"/>
          <p:cNvSpPr/>
          <p:nvPr/>
        </p:nvSpPr>
        <p:spPr>
          <a:xfrm>
            <a:off x="402797" y="347991"/>
            <a:ext cx="2814600" cy="2763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83" name="Google Shape;183;p35"/>
          <p:cNvPicPr preferRelativeResize="0"/>
          <p:nvPr/>
        </p:nvPicPr>
        <p:blipFill rotWithShape="1">
          <a:blip r:embed="rId3">
            <a:alphaModFix/>
          </a:blip>
          <a:srcRect/>
          <a:stretch/>
        </p:blipFill>
        <p:spPr>
          <a:xfrm>
            <a:off x="502897" y="413606"/>
            <a:ext cx="2652992" cy="170953"/>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Subtitle - Red">
  <p:cSld name="Title, Subtitle, &amp; Bullets_2_1">
    <p:bg>
      <p:bgPr>
        <a:blipFill>
          <a:blip r:embed="rId2">
            <a:alphaModFix/>
          </a:blip>
          <a:stretch>
            <a:fillRect/>
          </a:stretch>
        </a:blipFill>
        <a:effectLst/>
      </p:bgPr>
    </p:bg>
    <p:spTree>
      <p:nvGrpSpPr>
        <p:cNvPr id="1" name="Shape 184"/>
        <p:cNvGrpSpPr/>
        <p:nvPr/>
      </p:nvGrpSpPr>
      <p:grpSpPr>
        <a:xfrm>
          <a:off x="0" y="0"/>
          <a:ext cx="0" cy="0"/>
          <a:chOff x="0" y="0"/>
          <a:chExt cx="0" cy="0"/>
        </a:xfrm>
      </p:grpSpPr>
      <p:sp>
        <p:nvSpPr>
          <p:cNvPr id="185" name="Google Shape;185;p36"/>
          <p:cNvSpPr txBox="1"/>
          <p:nvPr/>
        </p:nvSpPr>
        <p:spPr>
          <a:xfrm>
            <a:off x="912983" y="1893330"/>
            <a:ext cx="6788100" cy="1034700"/>
          </a:xfrm>
          <a:prstGeom prst="rect">
            <a:avLst/>
          </a:prstGeom>
          <a:noFill/>
          <a:ln>
            <a:noFill/>
          </a:ln>
        </p:spPr>
        <p:txBody>
          <a:bodyPr spcFirstLastPara="1" wrap="square" lIns="34275" tIns="34275" rIns="34275" bIns="34275" anchor="t" anchorCtr="0">
            <a:noAutofit/>
          </a:bodyPr>
          <a:lstStyle/>
          <a:p>
            <a:pPr marL="241300" marR="0" lvl="0" indent="-88900" algn="l" rtl="0">
              <a:lnSpc>
                <a:spcPct val="100000"/>
              </a:lnSpc>
              <a:spcBef>
                <a:spcPts val="2200"/>
              </a:spcBef>
              <a:spcAft>
                <a:spcPts val="0"/>
              </a:spcAft>
              <a:buClr>
                <a:srgbClr val="000000"/>
              </a:buClr>
              <a:buSzPts val="2000"/>
              <a:buFont typeface="Arial"/>
              <a:buNone/>
            </a:pPr>
            <a:endParaRPr sz="2000" b="0" i="0" u="none" strike="noStrike" cap="none">
              <a:solidFill>
                <a:srgbClr val="000000"/>
              </a:solidFill>
              <a:latin typeface="Helvetica Neue"/>
              <a:ea typeface="Helvetica Neue"/>
              <a:cs typeface="Helvetica Neue"/>
              <a:sym typeface="Helvetica Neue"/>
            </a:endParaRPr>
          </a:p>
        </p:txBody>
      </p:sp>
      <p:sp>
        <p:nvSpPr>
          <p:cNvPr id="186" name="Google Shape;186;p36"/>
          <p:cNvSpPr txBox="1">
            <a:spLocks noGrp="1"/>
          </p:cNvSpPr>
          <p:nvPr>
            <p:ph type="body" idx="1"/>
          </p:nvPr>
        </p:nvSpPr>
        <p:spPr>
          <a:xfrm>
            <a:off x="929091" y="2288466"/>
            <a:ext cx="5941200" cy="2402700"/>
          </a:xfrm>
          <a:prstGeom prst="rect">
            <a:avLst/>
          </a:prstGeom>
          <a:noFill/>
          <a:ln>
            <a:noFill/>
          </a:ln>
        </p:spPr>
        <p:txBody>
          <a:bodyPr spcFirstLastPara="1" wrap="square" lIns="34275" tIns="34275" rIns="34275" bIns="34275" anchor="t" anchorCtr="0">
            <a:spAutoFit/>
          </a:bodyPr>
          <a:lstStyle>
            <a:lvl1pPr marL="457200" lvl="0" indent="-342900" algn="l" rtl="0">
              <a:lnSpc>
                <a:spcPct val="100000"/>
              </a:lnSpc>
              <a:spcBef>
                <a:spcPts val="0"/>
              </a:spcBef>
              <a:spcAft>
                <a:spcPts val="0"/>
              </a:spcAft>
              <a:buSzPts val="1800"/>
              <a:buFont typeface="Arial"/>
              <a:buChar char="●"/>
              <a:defRPr sz="1800">
                <a:latin typeface="Arial"/>
                <a:ea typeface="Arial"/>
                <a:cs typeface="Arial"/>
                <a:sym typeface="Arial"/>
              </a:defRPr>
            </a:lvl1pPr>
            <a:lvl2pPr marL="914400" lvl="1" indent="-342900" algn="l" rtl="0">
              <a:lnSpc>
                <a:spcPct val="100000"/>
              </a:lnSpc>
              <a:spcBef>
                <a:spcPts val="0"/>
              </a:spcBef>
              <a:spcAft>
                <a:spcPts val="0"/>
              </a:spcAft>
              <a:buSzPts val="1800"/>
              <a:buFont typeface="Arial"/>
              <a:buChar char="○"/>
              <a:defRPr sz="1800">
                <a:latin typeface="Arial"/>
                <a:ea typeface="Arial"/>
                <a:cs typeface="Arial"/>
                <a:sym typeface="Arial"/>
              </a:defRPr>
            </a:lvl2pPr>
            <a:lvl3pPr marL="1371600" lvl="2" indent="-317500" algn="l" rtl="0">
              <a:lnSpc>
                <a:spcPct val="100000"/>
              </a:lnSpc>
              <a:spcBef>
                <a:spcPts val="0"/>
              </a:spcBef>
              <a:spcAft>
                <a:spcPts val="0"/>
              </a:spcAft>
              <a:buSzPts val="1400"/>
              <a:buFont typeface="Arial"/>
              <a:buChar char="■"/>
              <a:defRPr sz="1400">
                <a:latin typeface="Arial"/>
                <a:ea typeface="Arial"/>
                <a:cs typeface="Arial"/>
                <a:sym typeface="Arial"/>
              </a:defRPr>
            </a:lvl3pPr>
            <a:lvl4pPr marL="1828800" lvl="3" indent="-317500" algn="l" rtl="0">
              <a:lnSpc>
                <a:spcPct val="100000"/>
              </a:lnSpc>
              <a:spcBef>
                <a:spcPts val="0"/>
              </a:spcBef>
              <a:spcAft>
                <a:spcPts val="0"/>
              </a:spcAft>
              <a:buSzPts val="1400"/>
              <a:buFont typeface="Arial"/>
              <a:buChar char="●"/>
              <a:defRPr sz="1400">
                <a:latin typeface="Arial"/>
                <a:ea typeface="Arial"/>
                <a:cs typeface="Arial"/>
                <a:sym typeface="Arial"/>
              </a:defRPr>
            </a:lvl4pPr>
            <a:lvl5pPr marL="2286000" lvl="4" indent="-298450" algn="l" rtl="0">
              <a:lnSpc>
                <a:spcPct val="100000"/>
              </a:lnSpc>
              <a:spcBef>
                <a:spcPts val="0"/>
              </a:spcBef>
              <a:spcAft>
                <a:spcPts val="0"/>
              </a:spcAft>
              <a:buSzPts val="1100"/>
              <a:buFont typeface="Arial"/>
              <a:buChar char="○"/>
              <a:defRPr sz="1100">
                <a:latin typeface="Arial"/>
                <a:ea typeface="Arial"/>
                <a:cs typeface="Arial"/>
                <a:sym typeface="Arial"/>
              </a:defRPr>
            </a:lvl5pPr>
            <a:lvl6pPr marL="2743200" lvl="5" indent="-298450" algn="l" rtl="0">
              <a:lnSpc>
                <a:spcPct val="100000"/>
              </a:lnSpc>
              <a:spcBef>
                <a:spcPts val="0"/>
              </a:spcBef>
              <a:spcAft>
                <a:spcPts val="0"/>
              </a:spcAft>
              <a:buSzPts val="1100"/>
              <a:buFont typeface="Arial"/>
              <a:buChar char="■"/>
              <a:defRPr sz="1100">
                <a:latin typeface="Arial"/>
                <a:ea typeface="Arial"/>
                <a:cs typeface="Arial"/>
                <a:sym typeface="Arial"/>
              </a:defRPr>
            </a:lvl6pPr>
            <a:lvl7pPr marL="3200400" lvl="6" indent="-298450" algn="l" rtl="0">
              <a:lnSpc>
                <a:spcPct val="100000"/>
              </a:lnSpc>
              <a:spcBef>
                <a:spcPts val="0"/>
              </a:spcBef>
              <a:spcAft>
                <a:spcPts val="0"/>
              </a:spcAft>
              <a:buSzPts val="1100"/>
              <a:buFont typeface="Arial"/>
              <a:buChar char="●"/>
              <a:defRPr sz="1100">
                <a:latin typeface="Arial"/>
                <a:ea typeface="Arial"/>
                <a:cs typeface="Arial"/>
                <a:sym typeface="Arial"/>
              </a:defRPr>
            </a:lvl7pPr>
            <a:lvl8pPr marL="3657600" lvl="7" indent="-298450" algn="l" rtl="0">
              <a:lnSpc>
                <a:spcPct val="100000"/>
              </a:lnSpc>
              <a:spcBef>
                <a:spcPts val="0"/>
              </a:spcBef>
              <a:spcAft>
                <a:spcPts val="0"/>
              </a:spcAft>
              <a:buSzPts val="1100"/>
              <a:buFont typeface="Arial"/>
              <a:buChar char="○"/>
              <a:defRPr sz="1100">
                <a:latin typeface="Arial"/>
                <a:ea typeface="Arial"/>
                <a:cs typeface="Arial"/>
                <a:sym typeface="Arial"/>
              </a:defRPr>
            </a:lvl8pPr>
            <a:lvl9pPr marL="4114800" lvl="8" indent="-298450" algn="l" rtl="0">
              <a:lnSpc>
                <a:spcPct val="100000"/>
              </a:lnSpc>
              <a:spcBef>
                <a:spcPts val="0"/>
              </a:spcBef>
              <a:spcAft>
                <a:spcPts val="0"/>
              </a:spcAft>
              <a:buSzPts val="1100"/>
              <a:buFont typeface="Arial"/>
              <a:buChar char="■"/>
              <a:defRPr sz="1100">
                <a:latin typeface="Arial"/>
                <a:ea typeface="Arial"/>
                <a:cs typeface="Arial"/>
                <a:sym typeface="Arial"/>
              </a:defRPr>
            </a:lvl9pPr>
          </a:lstStyle>
          <a:p>
            <a:endParaRPr/>
          </a:p>
        </p:txBody>
      </p:sp>
      <p:sp>
        <p:nvSpPr>
          <p:cNvPr id="187" name="Google Shape;187;p36"/>
          <p:cNvSpPr txBox="1">
            <a:spLocks noGrp="1"/>
          </p:cNvSpPr>
          <p:nvPr>
            <p:ph type="title"/>
          </p:nvPr>
        </p:nvSpPr>
        <p:spPr>
          <a:xfrm>
            <a:off x="854513" y="1178831"/>
            <a:ext cx="6015900" cy="752100"/>
          </a:xfrm>
          <a:prstGeom prst="rect">
            <a:avLst/>
          </a:prstGeom>
          <a:noFill/>
          <a:ln>
            <a:noFill/>
          </a:ln>
        </p:spPr>
        <p:txBody>
          <a:bodyPr spcFirstLastPara="1" wrap="square" lIns="34275" tIns="34275" rIns="34275" bIns="34275" anchor="t" anchorCtr="0">
            <a:spAutoFit/>
          </a:bodyPr>
          <a:lstStyle>
            <a:lvl1pPr lvl="0" algn="l" rtl="0">
              <a:lnSpc>
                <a:spcPct val="100000"/>
              </a:lnSpc>
              <a:spcBef>
                <a:spcPts val="0"/>
              </a:spcBef>
              <a:spcAft>
                <a:spcPts val="0"/>
              </a:spcAft>
              <a:buSzPts val="3500"/>
              <a:buNone/>
              <a:defRPr sz="3500">
                <a:solidFill>
                  <a:schemeClr val="dk1"/>
                </a:solidFill>
                <a:latin typeface="Arial"/>
                <a:ea typeface="Arial"/>
                <a:cs typeface="Arial"/>
                <a:sym typeface="Arial"/>
              </a:defRPr>
            </a:lvl1pPr>
            <a:lvl2pPr lvl="1" algn="l" rtl="0">
              <a:lnSpc>
                <a:spcPct val="100000"/>
              </a:lnSpc>
              <a:spcBef>
                <a:spcPts val="0"/>
              </a:spcBef>
              <a:spcAft>
                <a:spcPts val="0"/>
              </a:spcAft>
              <a:buSzPts val="500"/>
              <a:buNone/>
              <a:defRPr sz="3500">
                <a:latin typeface="Arial"/>
                <a:ea typeface="Arial"/>
                <a:cs typeface="Arial"/>
                <a:sym typeface="Arial"/>
              </a:defRPr>
            </a:lvl2pPr>
            <a:lvl3pPr lvl="2" algn="l" rtl="0">
              <a:lnSpc>
                <a:spcPct val="100000"/>
              </a:lnSpc>
              <a:spcBef>
                <a:spcPts val="0"/>
              </a:spcBef>
              <a:spcAft>
                <a:spcPts val="0"/>
              </a:spcAft>
              <a:buSzPts val="500"/>
              <a:buNone/>
              <a:defRPr sz="3500">
                <a:latin typeface="Arial"/>
                <a:ea typeface="Arial"/>
                <a:cs typeface="Arial"/>
                <a:sym typeface="Arial"/>
              </a:defRPr>
            </a:lvl3pPr>
            <a:lvl4pPr lvl="3" algn="l" rtl="0">
              <a:lnSpc>
                <a:spcPct val="100000"/>
              </a:lnSpc>
              <a:spcBef>
                <a:spcPts val="0"/>
              </a:spcBef>
              <a:spcAft>
                <a:spcPts val="0"/>
              </a:spcAft>
              <a:buSzPts val="500"/>
              <a:buNone/>
              <a:defRPr sz="3500">
                <a:latin typeface="Arial"/>
                <a:ea typeface="Arial"/>
                <a:cs typeface="Arial"/>
                <a:sym typeface="Arial"/>
              </a:defRPr>
            </a:lvl4pPr>
            <a:lvl5pPr lvl="4" algn="l" rtl="0">
              <a:lnSpc>
                <a:spcPct val="100000"/>
              </a:lnSpc>
              <a:spcBef>
                <a:spcPts val="0"/>
              </a:spcBef>
              <a:spcAft>
                <a:spcPts val="0"/>
              </a:spcAft>
              <a:buSzPts val="500"/>
              <a:buNone/>
              <a:defRPr sz="3500">
                <a:latin typeface="Arial"/>
                <a:ea typeface="Arial"/>
                <a:cs typeface="Arial"/>
                <a:sym typeface="Arial"/>
              </a:defRPr>
            </a:lvl5pPr>
            <a:lvl6pPr lvl="5" algn="l" rtl="0">
              <a:lnSpc>
                <a:spcPct val="100000"/>
              </a:lnSpc>
              <a:spcBef>
                <a:spcPts val="0"/>
              </a:spcBef>
              <a:spcAft>
                <a:spcPts val="0"/>
              </a:spcAft>
              <a:buSzPts val="500"/>
              <a:buNone/>
              <a:defRPr sz="3500">
                <a:latin typeface="Arial"/>
                <a:ea typeface="Arial"/>
                <a:cs typeface="Arial"/>
                <a:sym typeface="Arial"/>
              </a:defRPr>
            </a:lvl6pPr>
            <a:lvl7pPr lvl="6" algn="l" rtl="0">
              <a:lnSpc>
                <a:spcPct val="100000"/>
              </a:lnSpc>
              <a:spcBef>
                <a:spcPts val="0"/>
              </a:spcBef>
              <a:spcAft>
                <a:spcPts val="0"/>
              </a:spcAft>
              <a:buSzPts val="500"/>
              <a:buNone/>
              <a:defRPr sz="3500">
                <a:latin typeface="Arial"/>
                <a:ea typeface="Arial"/>
                <a:cs typeface="Arial"/>
                <a:sym typeface="Arial"/>
              </a:defRPr>
            </a:lvl7pPr>
            <a:lvl8pPr lvl="7" algn="l" rtl="0">
              <a:lnSpc>
                <a:spcPct val="100000"/>
              </a:lnSpc>
              <a:spcBef>
                <a:spcPts val="0"/>
              </a:spcBef>
              <a:spcAft>
                <a:spcPts val="0"/>
              </a:spcAft>
              <a:buSzPts val="500"/>
              <a:buNone/>
              <a:defRPr sz="3500">
                <a:latin typeface="Arial"/>
                <a:ea typeface="Arial"/>
                <a:cs typeface="Arial"/>
                <a:sym typeface="Arial"/>
              </a:defRPr>
            </a:lvl8pPr>
            <a:lvl9pPr lvl="8" algn="l" rtl="0">
              <a:lnSpc>
                <a:spcPct val="100000"/>
              </a:lnSpc>
              <a:spcBef>
                <a:spcPts val="0"/>
              </a:spcBef>
              <a:spcAft>
                <a:spcPts val="0"/>
              </a:spcAft>
              <a:buSzPts val="500"/>
              <a:buNone/>
              <a:defRPr sz="3500">
                <a:latin typeface="Arial"/>
                <a:ea typeface="Arial"/>
                <a:cs typeface="Arial"/>
                <a:sym typeface="Arial"/>
              </a:defRPr>
            </a:lvl9pPr>
          </a:lstStyle>
          <a:p>
            <a:endParaRPr/>
          </a:p>
        </p:txBody>
      </p:sp>
      <p:sp>
        <p:nvSpPr>
          <p:cNvPr id="188" name="Google Shape;188;p36"/>
          <p:cNvSpPr txBox="1">
            <a:spLocks noGrp="1"/>
          </p:cNvSpPr>
          <p:nvPr>
            <p:ph type="subTitle" idx="2"/>
          </p:nvPr>
        </p:nvSpPr>
        <p:spPr>
          <a:xfrm>
            <a:off x="929091" y="1833263"/>
            <a:ext cx="6398100" cy="752100"/>
          </a:xfrm>
          <a:prstGeom prst="rect">
            <a:avLst/>
          </a:prstGeom>
          <a:noFill/>
          <a:ln>
            <a:noFill/>
          </a:ln>
        </p:spPr>
        <p:txBody>
          <a:bodyPr spcFirstLastPara="1" wrap="square" lIns="34275" tIns="34275" rIns="34275" bIns="34275" anchor="t" anchorCtr="0">
            <a:spAutoFit/>
          </a:bodyPr>
          <a:lstStyle>
            <a:lvl1pPr lvl="0" algn="l" rtl="0">
              <a:lnSpc>
                <a:spcPct val="100000"/>
              </a:lnSpc>
              <a:spcBef>
                <a:spcPts val="0"/>
              </a:spcBef>
              <a:spcAft>
                <a:spcPts val="0"/>
              </a:spcAft>
              <a:buSzPts val="1800"/>
              <a:buNone/>
              <a:defRPr sz="1800">
                <a:solidFill>
                  <a:schemeClr val="accent3"/>
                </a:solidFill>
                <a:latin typeface="Arial"/>
                <a:ea typeface="Arial"/>
                <a:cs typeface="Arial"/>
                <a:sym typeface="Arial"/>
              </a:defRPr>
            </a:lvl1pPr>
            <a:lvl2pPr lvl="1" algn="l" rtl="0">
              <a:lnSpc>
                <a:spcPct val="100000"/>
              </a:lnSpc>
              <a:spcBef>
                <a:spcPts val="0"/>
              </a:spcBef>
              <a:spcAft>
                <a:spcPts val="0"/>
              </a:spcAft>
              <a:buSzPts val="1800"/>
              <a:buNone/>
              <a:defRPr>
                <a:latin typeface="Arial"/>
                <a:ea typeface="Arial"/>
                <a:cs typeface="Arial"/>
                <a:sym typeface="Arial"/>
              </a:defRPr>
            </a:lvl2pPr>
            <a:lvl3pPr lvl="2" algn="l" rtl="0">
              <a:lnSpc>
                <a:spcPct val="100000"/>
              </a:lnSpc>
              <a:spcBef>
                <a:spcPts val="0"/>
              </a:spcBef>
              <a:spcAft>
                <a:spcPts val="0"/>
              </a:spcAft>
              <a:buSzPts val="1400"/>
              <a:buNone/>
              <a:defRPr>
                <a:latin typeface="Arial"/>
                <a:ea typeface="Arial"/>
                <a:cs typeface="Arial"/>
                <a:sym typeface="Arial"/>
              </a:defRPr>
            </a:lvl3pPr>
            <a:lvl4pPr lvl="3" algn="l" rtl="0">
              <a:lnSpc>
                <a:spcPct val="100000"/>
              </a:lnSpc>
              <a:spcBef>
                <a:spcPts val="0"/>
              </a:spcBef>
              <a:spcAft>
                <a:spcPts val="0"/>
              </a:spcAft>
              <a:buSzPts val="1400"/>
              <a:buNone/>
              <a:defRPr>
                <a:latin typeface="Arial"/>
                <a:ea typeface="Arial"/>
                <a:cs typeface="Arial"/>
                <a:sym typeface="Arial"/>
              </a:defRPr>
            </a:lvl4pPr>
            <a:lvl5pPr lvl="4" algn="l" rtl="0">
              <a:lnSpc>
                <a:spcPct val="100000"/>
              </a:lnSpc>
              <a:spcBef>
                <a:spcPts val="0"/>
              </a:spcBef>
              <a:spcAft>
                <a:spcPts val="0"/>
              </a:spcAft>
              <a:buSzPts val="1100"/>
              <a:buNone/>
              <a:defRPr>
                <a:latin typeface="Arial"/>
                <a:ea typeface="Arial"/>
                <a:cs typeface="Arial"/>
                <a:sym typeface="Arial"/>
              </a:defRPr>
            </a:lvl5pPr>
            <a:lvl6pPr lvl="5" algn="l" rtl="0">
              <a:lnSpc>
                <a:spcPct val="100000"/>
              </a:lnSpc>
              <a:spcBef>
                <a:spcPts val="0"/>
              </a:spcBef>
              <a:spcAft>
                <a:spcPts val="0"/>
              </a:spcAft>
              <a:buSzPts val="1100"/>
              <a:buNone/>
              <a:defRPr>
                <a:latin typeface="Arial"/>
                <a:ea typeface="Arial"/>
                <a:cs typeface="Arial"/>
                <a:sym typeface="Arial"/>
              </a:defRPr>
            </a:lvl6pPr>
            <a:lvl7pPr lvl="6" algn="l" rtl="0">
              <a:lnSpc>
                <a:spcPct val="100000"/>
              </a:lnSpc>
              <a:spcBef>
                <a:spcPts val="0"/>
              </a:spcBef>
              <a:spcAft>
                <a:spcPts val="0"/>
              </a:spcAft>
              <a:buSzPts val="1100"/>
              <a:buNone/>
              <a:defRPr>
                <a:latin typeface="Arial"/>
                <a:ea typeface="Arial"/>
                <a:cs typeface="Arial"/>
                <a:sym typeface="Arial"/>
              </a:defRPr>
            </a:lvl7pPr>
            <a:lvl8pPr lvl="7" algn="l" rtl="0">
              <a:lnSpc>
                <a:spcPct val="100000"/>
              </a:lnSpc>
              <a:spcBef>
                <a:spcPts val="0"/>
              </a:spcBef>
              <a:spcAft>
                <a:spcPts val="0"/>
              </a:spcAft>
              <a:buSzPts val="1100"/>
              <a:buNone/>
              <a:defRPr>
                <a:latin typeface="Arial"/>
                <a:ea typeface="Arial"/>
                <a:cs typeface="Arial"/>
                <a:sym typeface="Arial"/>
              </a:defRPr>
            </a:lvl8pPr>
            <a:lvl9pPr lvl="8" algn="l" rtl="0">
              <a:lnSpc>
                <a:spcPct val="100000"/>
              </a:lnSpc>
              <a:spcBef>
                <a:spcPts val="0"/>
              </a:spcBef>
              <a:spcAft>
                <a:spcPts val="0"/>
              </a:spcAft>
              <a:buSzPts val="1100"/>
              <a:buNone/>
              <a:defRPr>
                <a:latin typeface="Arial"/>
                <a:ea typeface="Arial"/>
                <a:cs typeface="Arial"/>
                <a:sym typeface="Arial"/>
              </a:defRPr>
            </a:lvl9pPr>
          </a:lstStyle>
          <a:p>
            <a:endParaRPr/>
          </a:p>
        </p:txBody>
      </p:sp>
      <p:sp>
        <p:nvSpPr>
          <p:cNvPr id="189" name="Google Shape;189;p36"/>
          <p:cNvSpPr/>
          <p:nvPr/>
        </p:nvSpPr>
        <p:spPr>
          <a:xfrm>
            <a:off x="402797" y="347991"/>
            <a:ext cx="2814600" cy="2763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90" name="Google Shape;190;p36"/>
          <p:cNvPicPr preferRelativeResize="0"/>
          <p:nvPr/>
        </p:nvPicPr>
        <p:blipFill rotWithShape="1">
          <a:blip r:embed="rId3">
            <a:alphaModFix/>
          </a:blip>
          <a:srcRect/>
          <a:stretch/>
        </p:blipFill>
        <p:spPr>
          <a:xfrm>
            <a:off x="502897" y="413606"/>
            <a:ext cx="2652992" cy="170953"/>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Slide Style 01 - Yellow">
  <p:cSld name="Title, Subtitle, &amp; Bullets_1_2_1_1_1">
    <p:bg>
      <p:bgPr>
        <a:blipFill>
          <a:blip r:embed="rId2">
            <a:alphaModFix/>
          </a:blip>
          <a:stretch>
            <a:fillRect/>
          </a:stretch>
        </a:blipFill>
        <a:effectLst/>
      </p:bgPr>
    </p:bg>
    <p:spTree>
      <p:nvGrpSpPr>
        <p:cNvPr id="1" name="Shape 202"/>
        <p:cNvGrpSpPr/>
        <p:nvPr/>
      </p:nvGrpSpPr>
      <p:grpSpPr>
        <a:xfrm>
          <a:off x="0" y="0"/>
          <a:ext cx="0" cy="0"/>
          <a:chOff x="0" y="0"/>
          <a:chExt cx="0" cy="0"/>
        </a:xfrm>
      </p:grpSpPr>
      <p:sp>
        <p:nvSpPr>
          <p:cNvPr id="203" name="Google Shape;203;p39"/>
          <p:cNvSpPr txBox="1">
            <a:spLocks noGrp="1"/>
          </p:cNvSpPr>
          <p:nvPr>
            <p:ph type="title"/>
          </p:nvPr>
        </p:nvSpPr>
        <p:spPr>
          <a:xfrm>
            <a:off x="334894" y="483797"/>
            <a:ext cx="8233500" cy="752100"/>
          </a:xfrm>
          <a:prstGeom prst="rect">
            <a:avLst/>
          </a:prstGeom>
          <a:noFill/>
          <a:ln>
            <a:noFill/>
          </a:ln>
        </p:spPr>
        <p:txBody>
          <a:bodyPr spcFirstLastPara="1" wrap="square" lIns="34275" tIns="34275" rIns="34275" bIns="34275" anchor="t" anchorCtr="0">
            <a:spAutoFit/>
          </a:bodyPr>
          <a:lstStyle>
            <a:lvl1pPr lvl="0" algn="l" rtl="0">
              <a:lnSpc>
                <a:spcPct val="100000"/>
              </a:lnSpc>
              <a:spcBef>
                <a:spcPts val="0"/>
              </a:spcBef>
              <a:spcAft>
                <a:spcPts val="0"/>
              </a:spcAft>
              <a:buSzPts val="3500"/>
              <a:buNone/>
              <a:defRPr sz="3500">
                <a:solidFill>
                  <a:schemeClr val="dk1"/>
                </a:solidFill>
                <a:latin typeface="Arial"/>
                <a:ea typeface="Arial"/>
                <a:cs typeface="Arial"/>
                <a:sym typeface="Arial"/>
              </a:defRPr>
            </a:lvl1pPr>
            <a:lvl2pPr lvl="1" algn="l" rtl="0">
              <a:lnSpc>
                <a:spcPct val="100000"/>
              </a:lnSpc>
              <a:spcBef>
                <a:spcPts val="0"/>
              </a:spcBef>
              <a:spcAft>
                <a:spcPts val="0"/>
              </a:spcAft>
              <a:buSzPts val="500"/>
              <a:buNone/>
              <a:defRPr sz="3500">
                <a:solidFill>
                  <a:schemeClr val="dk1"/>
                </a:solidFill>
                <a:latin typeface="Arial"/>
                <a:ea typeface="Arial"/>
                <a:cs typeface="Arial"/>
                <a:sym typeface="Arial"/>
              </a:defRPr>
            </a:lvl2pPr>
            <a:lvl3pPr lvl="2" algn="l" rtl="0">
              <a:lnSpc>
                <a:spcPct val="100000"/>
              </a:lnSpc>
              <a:spcBef>
                <a:spcPts val="0"/>
              </a:spcBef>
              <a:spcAft>
                <a:spcPts val="0"/>
              </a:spcAft>
              <a:buSzPts val="500"/>
              <a:buNone/>
              <a:defRPr sz="3500">
                <a:solidFill>
                  <a:schemeClr val="dk1"/>
                </a:solidFill>
                <a:latin typeface="Arial"/>
                <a:ea typeface="Arial"/>
                <a:cs typeface="Arial"/>
                <a:sym typeface="Arial"/>
              </a:defRPr>
            </a:lvl3pPr>
            <a:lvl4pPr lvl="3" algn="l" rtl="0">
              <a:lnSpc>
                <a:spcPct val="100000"/>
              </a:lnSpc>
              <a:spcBef>
                <a:spcPts val="0"/>
              </a:spcBef>
              <a:spcAft>
                <a:spcPts val="0"/>
              </a:spcAft>
              <a:buSzPts val="500"/>
              <a:buNone/>
              <a:defRPr sz="3500">
                <a:solidFill>
                  <a:schemeClr val="dk1"/>
                </a:solidFill>
                <a:latin typeface="Arial"/>
                <a:ea typeface="Arial"/>
                <a:cs typeface="Arial"/>
                <a:sym typeface="Arial"/>
              </a:defRPr>
            </a:lvl4pPr>
            <a:lvl5pPr lvl="4" algn="l" rtl="0">
              <a:lnSpc>
                <a:spcPct val="100000"/>
              </a:lnSpc>
              <a:spcBef>
                <a:spcPts val="0"/>
              </a:spcBef>
              <a:spcAft>
                <a:spcPts val="0"/>
              </a:spcAft>
              <a:buSzPts val="500"/>
              <a:buNone/>
              <a:defRPr sz="3500">
                <a:solidFill>
                  <a:schemeClr val="dk1"/>
                </a:solidFill>
                <a:latin typeface="Arial"/>
                <a:ea typeface="Arial"/>
                <a:cs typeface="Arial"/>
                <a:sym typeface="Arial"/>
              </a:defRPr>
            </a:lvl5pPr>
            <a:lvl6pPr lvl="5" algn="l" rtl="0">
              <a:lnSpc>
                <a:spcPct val="100000"/>
              </a:lnSpc>
              <a:spcBef>
                <a:spcPts val="0"/>
              </a:spcBef>
              <a:spcAft>
                <a:spcPts val="0"/>
              </a:spcAft>
              <a:buSzPts val="500"/>
              <a:buNone/>
              <a:defRPr sz="3500">
                <a:solidFill>
                  <a:schemeClr val="dk1"/>
                </a:solidFill>
                <a:latin typeface="Arial"/>
                <a:ea typeface="Arial"/>
                <a:cs typeface="Arial"/>
                <a:sym typeface="Arial"/>
              </a:defRPr>
            </a:lvl6pPr>
            <a:lvl7pPr lvl="6" algn="l" rtl="0">
              <a:lnSpc>
                <a:spcPct val="100000"/>
              </a:lnSpc>
              <a:spcBef>
                <a:spcPts val="0"/>
              </a:spcBef>
              <a:spcAft>
                <a:spcPts val="0"/>
              </a:spcAft>
              <a:buSzPts val="500"/>
              <a:buNone/>
              <a:defRPr sz="3500">
                <a:solidFill>
                  <a:schemeClr val="dk1"/>
                </a:solidFill>
                <a:latin typeface="Arial"/>
                <a:ea typeface="Arial"/>
                <a:cs typeface="Arial"/>
                <a:sym typeface="Arial"/>
              </a:defRPr>
            </a:lvl7pPr>
            <a:lvl8pPr lvl="7" algn="l" rtl="0">
              <a:lnSpc>
                <a:spcPct val="100000"/>
              </a:lnSpc>
              <a:spcBef>
                <a:spcPts val="0"/>
              </a:spcBef>
              <a:spcAft>
                <a:spcPts val="0"/>
              </a:spcAft>
              <a:buSzPts val="500"/>
              <a:buNone/>
              <a:defRPr sz="3500">
                <a:solidFill>
                  <a:schemeClr val="dk1"/>
                </a:solidFill>
                <a:latin typeface="Arial"/>
                <a:ea typeface="Arial"/>
                <a:cs typeface="Arial"/>
                <a:sym typeface="Arial"/>
              </a:defRPr>
            </a:lvl8pPr>
            <a:lvl9pPr lvl="8" algn="l" rtl="0">
              <a:lnSpc>
                <a:spcPct val="100000"/>
              </a:lnSpc>
              <a:spcBef>
                <a:spcPts val="0"/>
              </a:spcBef>
              <a:spcAft>
                <a:spcPts val="0"/>
              </a:spcAft>
              <a:buSzPts val="500"/>
              <a:buNone/>
              <a:defRPr sz="3500">
                <a:solidFill>
                  <a:schemeClr val="dk1"/>
                </a:solidFill>
                <a:latin typeface="Arial"/>
                <a:ea typeface="Arial"/>
                <a:cs typeface="Arial"/>
                <a:sym typeface="Arial"/>
              </a:defRPr>
            </a:lvl9pPr>
          </a:lstStyle>
          <a:p>
            <a:endParaRPr/>
          </a:p>
        </p:txBody>
      </p:sp>
      <p:sp>
        <p:nvSpPr>
          <p:cNvPr id="204" name="Google Shape;204;p39"/>
          <p:cNvSpPr txBox="1">
            <a:spLocks noGrp="1"/>
          </p:cNvSpPr>
          <p:nvPr>
            <p:ph type="body" idx="1"/>
          </p:nvPr>
        </p:nvSpPr>
        <p:spPr>
          <a:xfrm>
            <a:off x="451256" y="1529869"/>
            <a:ext cx="8214900" cy="2402700"/>
          </a:xfrm>
          <a:prstGeom prst="rect">
            <a:avLst/>
          </a:prstGeom>
          <a:noFill/>
          <a:ln>
            <a:noFill/>
          </a:ln>
        </p:spPr>
        <p:txBody>
          <a:bodyPr spcFirstLastPara="1" wrap="square" lIns="34275" tIns="34275" rIns="34275" bIns="34275" anchor="t" anchorCtr="0">
            <a:spAutoFit/>
          </a:bodyPr>
          <a:lstStyle>
            <a:lvl1pPr marL="457200" lvl="0" indent="-342900" algn="l" rtl="0">
              <a:lnSpc>
                <a:spcPct val="100000"/>
              </a:lnSpc>
              <a:spcBef>
                <a:spcPts val="0"/>
              </a:spcBef>
              <a:spcAft>
                <a:spcPts val="0"/>
              </a:spcAft>
              <a:buSzPts val="1800"/>
              <a:buFont typeface="Arial"/>
              <a:buChar char="●"/>
              <a:defRPr sz="1800">
                <a:latin typeface="Arial"/>
                <a:ea typeface="Arial"/>
                <a:cs typeface="Arial"/>
                <a:sym typeface="Arial"/>
              </a:defRPr>
            </a:lvl1pPr>
            <a:lvl2pPr marL="914400" lvl="1" indent="-342900" algn="l" rtl="0">
              <a:lnSpc>
                <a:spcPct val="100000"/>
              </a:lnSpc>
              <a:spcBef>
                <a:spcPts val="0"/>
              </a:spcBef>
              <a:spcAft>
                <a:spcPts val="0"/>
              </a:spcAft>
              <a:buSzPts val="1800"/>
              <a:buFont typeface="Arial"/>
              <a:buChar char="○"/>
              <a:defRPr sz="1800">
                <a:latin typeface="Arial"/>
                <a:ea typeface="Arial"/>
                <a:cs typeface="Arial"/>
                <a:sym typeface="Arial"/>
              </a:defRPr>
            </a:lvl2pPr>
            <a:lvl3pPr marL="1371600" lvl="2" indent="-317500" algn="l" rtl="0">
              <a:lnSpc>
                <a:spcPct val="100000"/>
              </a:lnSpc>
              <a:spcBef>
                <a:spcPts val="0"/>
              </a:spcBef>
              <a:spcAft>
                <a:spcPts val="0"/>
              </a:spcAft>
              <a:buSzPts val="1400"/>
              <a:buFont typeface="Arial"/>
              <a:buChar char="■"/>
              <a:defRPr sz="1400">
                <a:latin typeface="Arial"/>
                <a:ea typeface="Arial"/>
                <a:cs typeface="Arial"/>
                <a:sym typeface="Arial"/>
              </a:defRPr>
            </a:lvl3pPr>
            <a:lvl4pPr marL="1828800" lvl="3" indent="-317500" algn="l" rtl="0">
              <a:lnSpc>
                <a:spcPct val="100000"/>
              </a:lnSpc>
              <a:spcBef>
                <a:spcPts val="0"/>
              </a:spcBef>
              <a:spcAft>
                <a:spcPts val="0"/>
              </a:spcAft>
              <a:buSzPts val="1400"/>
              <a:buFont typeface="Arial"/>
              <a:buChar char="●"/>
              <a:defRPr sz="1400">
                <a:latin typeface="Arial"/>
                <a:ea typeface="Arial"/>
                <a:cs typeface="Arial"/>
                <a:sym typeface="Arial"/>
              </a:defRPr>
            </a:lvl4pPr>
            <a:lvl5pPr marL="2286000" lvl="4" indent="-298450" algn="l" rtl="0">
              <a:lnSpc>
                <a:spcPct val="100000"/>
              </a:lnSpc>
              <a:spcBef>
                <a:spcPts val="0"/>
              </a:spcBef>
              <a:spcAft>
                <a:spcPts val="0"/>
              </a:spcAft>
              <a:buSzPts val="1100"/>
              <a:buFont typeface="Arial"/>
              <a:buChar char="○"/>
              <a:defRPr sz="1100">
                <a:latin typeface="Arial"/>
                <a:ea typeface="Arial"/>
                <a:cs typeface="Arial"/>
                <a:sym typeface="Arial"/>
              </a:defRPr>
            </a:lvl5pPr>
            <a:lvl6pPr marL="2743200" lvl="5" indent="-298450" algn="l" rtl="0">
              <a:lnSpc>
                <a:spcPct val="100000"/>
              </a:lnSpc>
              <a:spcBef>
                <a:spcPts val="0"/>
              </a:spcBef>
              <a:spcAft>
                <a:spcPts val="0"/>
              </a:spcAft>
              <a:buSzPts val="1100"/>
              <a:buFont typeface="Arial"/>
              <a:buChar char="■"/>
              <a:defRPr sz="1100">
                <a:latin typeface="Arial"/>
                <a:ea typeface="Arial"/>
                <a:cs typeface="Arial"/>
                <a:sym typeface="Arial"/>
              </a:defRPr>
            </a:lvl6pPr>
            <a:lvl7pPr marL="3200400" lvl="6" indent="-298450" algn="l" rtl="0">
              <a:lnSpc>
                <a:spcPct val="100000"/>
              </a:lnSpc>
              <a:spcBef>
                <a:spcPts val="0"/>
              </a:spcBef>
              <a:spcAft>
                <a:spcPts val="0"/>
              </a:spcAft>
              <a:buSzPts val="1100"/>
              <a:buFont typeface="Arial"/>
              <a:buChar char="●"/>
              <a:defRPr sz="1100">
                <a:latin typeface="Arial"/>
                <a:ea typeface="Arial"/>
                <a:cs typeface="Arial"/>
                <a:sym typeface="Arial"/>
              </a:defRPr>
            </a:lvl7pPr>
            <a:lvl8pPr marL="3657600" lvl="7" indent="-298450" algn="l" rtl="0">
              <a:lnSpc>
                <a:spcPct val="100000"/>
              </a:lnSpc>
              <a:spcBef>
                <a:spcPts val="0"/>
              </a:spcBef>
              <a:spcAft>
                <a:spcPts val="0"/>
              </a:spcAft>
              <a:buSzPts val="1100"/>
              <a:buFont typeface="Arial"/>
              <a:buChar char="○"/>
              <a:defRPr sz="1100">
                <a:latin typeface="Arial"/>
                <a:ea typeface="Arial"/>
                <a:cs typeface="Arial"/>
                <a:sym typeface="Arial"/>
              </a:defRPr>
            </a:lvl8pPr>
            <a:lvl9pPr marL="4114800" lvl="8" indent="-298450" algn="l" rtl="0">
              <a:lnSpc>
                <a:spcPct val="100000"/>
              </a:lnSpc>
              <a:spcBef>
                <a:spcPts val="0"/>
              </a:spcBef>
              <a:spcAft>
                <a:spcPts val="0"/>
              </a:spcAft>
              <a:buSzPts val="1100"/>
              <a:buFont typeface="Arial"/>
              <a:buChar char="■"/>
              <a:defRPr sz="1100">
                <a:latin typeface="Arial"/>
                <a:ea typeface="Arial"/>
                <a:cs typeface="Arial"/>
                <a:sym typeface="Arial"/>
              </a:defRPr>
            </a:lvl9pPr>
          </a:lstStyle>
          <a:p>
            <a:endParaRPr/>
          </a:p>
        </p:txBody>
      </p:sp>
      <p:sp>
        <p:nvSpPr>
          <p:cNvPr id="205" name="Google Shape;205;p39"/>
          <p:cNvSpPr txBox="1">
            <a:spLocks noGrp="1"/>
          </p:cNvSpPr>
          <p:nvPr>
            <p:ph type="subTitle" idx="2"/>
          </p:nvPr>
        </p:nvSpPr>
        <p:spPr>
          <a:xfrm>
            <a:off x="410869" y="1138228"/>
            <a:ext cx="8255400" cy="512400"/>
          </a:xfrm>
          <a:prstGeom prst="rect">
            <a:avLst/>
          </a:prstGeom>
          <a:noFill/>
          <a:ln>
            <a:noFill/>
          </a:ln>
        </p:spPr>
        <p:txBody>
          <a:bodyPr spcFirstLastPara="1" wrap="square" lIns="34275" tIns="34275" rIns="34275" bIns="34275" anchor="t" anchorCtr="0">
            <a:spAutoFit/>
          </a:bodyPr>
          <a:lstStyle>
            <a:lvl1pPr lvl="0" algn="l" rtl="0">
              <a:lnSpc>
                <a:spcPct val="100000"/>
              </a:lnSpc>
              <a:spcBef>
                <a:spcPts val="0"/>
              </a:spcBef>
              <a:spcAft>
                <a:spcPts val="0"/>
              </a:spcAft>
              <a:buSzPts val="1800"/>
              <a:buNone/>
              <a:defRPr sz="1800">
                <a:solidFill>
                  <a:schemeClr val="accent2"/>
                </a:solidFill>
                <a:latin typeface="Arial"/>
                <a:ea typeface="Arial"/>
                <a:cs typeface="Arial"/>
                <a:sym typeface="Arial"/>
              </a:defRPr>
            </a:lvl1pPr>
            <a:lvl2pPr lvl="1" algn="l" rtl="0">
              <a:lnSpc>
                <a:spcPct val="100000"/>
              </a:lnSpc>
              <a:spcBef>
                <a:spcPts val="0"/>
              </a:spcBef>
              <a:spcAft>
                <a:spcPts val="0"/>
              </a:spcAft>
              <a:buSzPts val="1800"/>
              <a:buNone/>
              <a:defRPr>
                <a:solidFill>
                  <a:schemeClr val="accent2"/>
                </a:solidFill>
                <a:latin typeface="Arial"/>
                <a:ea typeface="Arial"/>
                <a:cs typeface="Arial"/>
                <a:sym typeface="Arial"/>
              </a:defRPr>
            </a:lvl2pPr>
            <a:lvl3pPr lvl="2" algn="l" rtl="0">
              <a:lnSpc>
                <a:spcPct val="100000"/>
              </a:lnSpc>
              <a:spcBef>
                <a:spcPts val="0"/>
              </a:spcBef>
              <a:spcAft>
                <a:spcPts val="0"/>
              </a:spcAft>
              <a:buSzPts val="1400"/>
              <a:buNone/>
              <a:defRPr>
                <a:solidFill>
                  <a:schemeClr val="accent2"/>
                </a:solidFill>
                <a:latin typeface="Arial"/>
                <a:ea typeface="Arial"/>
                <a:cs typeface="Arial"/>
                <a:sym typeface="Arial"/>
              </a:defRPr>
            </a:lvl3pPr>
            <a:lvl4pPr lvl="3" algn="l" rtl="0">
              <a:lnSpc>
                <a:spcPct val="100000"/>
              </a:lnSpc>
              <a:spcBef>
                <a:spcPts val="0"/>
              </a:spcBef>
              <a:spcAft>
                <a:spcPts val="0"/>
              </a:spcAft>
              <a:buSzPts val="1400"/>
              <a:buNone/>
              <a:defRPr>
                <a:solidFill>
                  <a:schemeClr val="accent2"/>
                </a:solidFill>
                <a:latin typeface="Arial"/>
                <a:ea typeface="Arial"/>
                <a:cs typeface="Arial"/>
                <a:sym typeface="Arial"/>
              </a:defRPr>
            </a:lvl4pPr>
            <a:lvl5pPr lvl="4" algn="l" rtl="0">
              <a:lnSpc>
                <a:spcPct val="100000"/>
              </a:lnSpc>
              <a:spcBef>
                <a:spcPts val="0"/>
              </a:spcBef>
              <a:spcAft>
                <a:spcPts val="0"/>
              </a:spcAft>
              <a:buSzPts val="1100"/>
              <a:buNone/>
              <a:defRPr>
                <a:solidFill>
                  <a:schemeClr val="accent2"/>
                </a:solidFill>
                <a:latin typeface="Arial"/>
                <a:ea typeface="Arial"/>
                <a:cs typeface="Arial"/>
                <a:sym typeface="Arial"/>
              </a:defRPr>
            </a:lvl5pPr>
            <a:lvl6pPr lvl="5" algn="l" rtl="0">
              <a:lnSpc>
                <a:spcPct val="100000"/>
              </a:lnSpc>
              <a:spcBef>
                <a:spcPts val="0"/>
              </a:spcBef>
              <a:spcAft>
                <a:spcPts val="0"/>
              </a:spcAft>
              <a:buSzPts val="1100"/>
              <a:buNone/>
              <a:defRPr>
                <a:solidFill>
                  <a:schemeClr val="accent2"/>
                </a:solidFill>
                <a:latin typeface="Arial"/>
                <a:ea typeface="Arial"/>
                <a:cs typeface="Arial"/>
                <a:sym typeface="Arial"/>
              </a:defRPr>
            </a:lvl6pPr>
            <a:lvl7pPr lvl="6" algn="l" rtl="0">
              <a:lnSpc>
                <a:spcPct val="100000"/>
              </a:lnSpc>
              <a:spcBef>
                <a:spcPts val="0"/>
              </a:spcBef>
              <a:spcAft>
                <a:spcPts val="0"/>
              </a:spcAft>
              <a:buSzPts val="1100"/>
              <a:buNone/>
              <a:defRPr>
                <a:solidFill>
                  <a:schemeClr val="accent2"/>
                </a:solidFill>
                <a:latin typeface="Arial"/>
                <a:ea typeface="Arial"/>
                <a:cs typeface="Arial"/>
                <a:sym typeface="Arial"/>
              </a:defRPr>
            </a:lvl7pPr>
            <a:lvl8pPr lvl="7" algn="l" rtl="0">
              <a:lnSpc>
                <a:spcPct val="100000"/>
              </a:lnSpc>
              <a:spcBef>
                <a:spcPts val="0"/>
              </a:spcBef>
              <a:spcAft>
                <a:spcPts val="0"/>
              </a:spcAft>
              <a:buSzPts val="1100"/>
              <a:buNone/>
              <a:defRPr>
                <a:solidFill>
                  <a:schemeClr val="accent2"/>
                </a:solidFill>
                <a:latin typeface="Arial"/>
                <a:ea typeface="Arial"/>
                <a:cs typeface="Arial"/>
                <a:sym typeface="Arial"/>
              </a:defRPr>
            </a:lvl8pPr>
            <a:lvl9pPr lvl="8" algn="l" rtl="0">
              <a:lnSpc>
                <a:spcPct val="100000"/>
              </a:lnSpc>
              <a:spcBef>
                <a:spcPts val="0"/>
              </a:spcBef>
              <a:spcAft>
                <a:spcPts val="0"/>
              </a:spcAft>
              <a:buSzPts val="1100"/>
              <a:buNone/>
              <a:defRPr>
                <a:solidFill>
                  <a:schemeClr val="accent2"/>
                </a:solidFill>
                <a:latin typeface="Arial"/>
                <a:ea typeface="Arial"/>
                <a:cs typeface="Arial"/>
                <a:sym typeface="Arial"/>
              </a:defRPr>
            </a:lvl9pPr>
          </a:lstStyle>
          <a:p>
            <a:endParaRPr/>
          </a:p>
        </p:txBody>
      </p:sp>
      <p:sp>
        <p:nvSpPr>
          <p:cNvPr id="206" name="Google Shape;206;p39"/>
          <p:cNvSpPr/>
          <p:nvPr/>
        </p:nvSpPr>
        <p:spPr>
          <a:xfrm>
            <a:off x="135431" y="4474378"/>
            <a:ext cx="2814600" cy="2763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07" name="Google Shape;207;p39"/>
          <p:cNvPicPr preferRelativeResize="0"/>
          <p:nvPr/>
        </p:nvPicPr>
        <p:blipFill rotWithShape="1">
          <a:blip r:embed="rId3">
            <a:alphaModFix/>
          </a:blip>
          <a:srcRect/>
          <a:stretch/>
        </p:blipFill>
        <p:spPr>
          <a:xfrm>
            <a:off x="235531" y="4539994"/>
            <a:ext cx="2652992" cy="170953"/>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Slide Style 02 - Blue">
  <p:cSld name="Title, Subtitle, &amp; Bullets_1_1_1_1">
    <p:bg>
      <p:bgPr>
        <a:blipFill>
          <a:blip r:embed="rId2">
            <a:alphaModFix/>
          </a:blip>
          <a:stretch>
            <a:fillRect/>
          </a:stretch>
        </a:blipFill>
        <a:effectLst/>
      </p:bgPr>
    </p:bg>
    <p:spTree>
      <p:nvGrpSpPr>
        <p:cNvPr id="1" name="Shape 208"/>
        <p:cNvGrpSpPr/>
        <p:nvPr/>
      </p:nvGrpSpPr>
      <p:grpSpPr>
        <a:xfrm>
          <a:off x="0" y="0"/>
          <a:ext cx="0" cy="0"/>
          <a:chOff x="0" y="0"/>
          <a:chExt cx="0" cy="0"/>
        </a:xfrm>
      </p:grpSpPr>
      <p:sp>
        <p:nvSpPr>
          <p:cNvPr id="209" name="Google Shape;209;p40"/>
          <p:cNvSpPr txBox="1">
            <a:spLocks noGrp="1"/>
          </p:cNvSpPr>
          <p:nvPr>
            <p:ph type="body" idx="1"/>
          </p:nvPr>
        </p:nvSpPr>
        <p:spPr>
          <a:xfrm>
            <a:off x="451256" y="1529869"/>
            <a:ext cx="8214900" cy="2402700"/>
          </a:xfrm>
          <a:prstGeom prst="rect">
            <a:avLst/>
          </a:prstGeom>
          <a:noFill/>
          <a:ln>
            <a:noFill/>
          </a:ln>
        </p:spPr>
        <p:txBody>
          <a:bodyPr spcFirstLastPara="1" wrap="square" lIns="34275" tIns="34275" rIns="34275" bIns="34275" anchor="t" anchorCtr="0">
            <a:spAutoFit/>
          </a:bodyPr>
          <a:lstStyle>
            <a:lvl1pPr marL="457200" lvl="0" indent="-342900" algn="l" rtl="0">
              <a:lnSpc>
                <a:spcPct val="100000"/>
              </a:lnSpc>
              <a:spcBef>
                <a:spcPts val="0"/>
              </a:spcBef>
              <a:spcAft>
                <a:spcPts val="0"/>
              </a:spcAft>
              <a:buSzPts val="1800"/>
              <a:buFont typeface="Arial"/>
              <a:buChar char="●"/>
              <a:defRPr sz="1800">
                <a:latin typeface="Arial"/>
                <a:ea typeface="Arial"/>
                <a:cs typeface="Arial"/>
                <a:sym typeface="Arial"/>
              </a:defRPr>
            </a:lvl1pPr>
            <a:lvl2pPr marL="914400" lvl="1" indent="-342900" algn="l" rtl="0">
              <a:lnSpc>
                <a:spcPct val="100000"/>
              </a:lnSpc>
              <a:spcBef>
                <a:spcPts val="0"/>
              </a:spcBef>
              <a:spcAft>
                <a:spcPts val="0"/>
              </a:spcAft>
              <a:buSzPts val="1800"/>
              <a:buFont typeface="Arial"/>
              <a:buChar char="○"/>
              <a:defRPr sz="1800">
                <a:latin typeface="Arial"/>
                <a:ea typeface="Arial"/>
                <a:cs typeface="Arial"/>
                <a:sym typeface="Arial"/>
              </a:defRPr>
            </a:lvl2pPr>
            <a:lvl3pPr marL="1371600" lvl="2" indent="-317500" algn="l" rtl="0">
              <a:lnSpc>
                <a:spcPct val="100000"/>
              </a:lnSpc>
              <a:spcBef>
                <a:spcPts val="0"/>
              </a:spcBef>
              <a:spcAft>
                <a:spcPts val="0"/>
              </a:spcAft>
              <a:buSzPts val="1400"/>
              <a:buFont typeface="Arial"/>
              <a:buChar char="■"/>
              <a:defRPr sz="1400">
                <a:latin typeface="Arial"/>
                <a:ea typeface="Arial"/>
                <a:cs typeface="Arial"/>
                <a:sym typeface="Arial"/>
              </a:defRPr>
            </a:lvl3pPr>
            <a:lvl4pPr marL="1828800" lvl="3" indent="-317500" algn="l" rtl="0">
              <a:lnSpc>
                <a:spcPct val="100000"/>
              </a:lnSpc>
              <a:spcBef>
                <a:spcPts val="0"/>
              </a:spcBef>
              <a:spcAft>
                <a:spcPts val="0"/>
              </a:spcAft>
              <a:buSzPts val="1400"/>
              <a:buFont typeface="Arial"/>
              <a:buChar char="●"/>
              <a:defRPr sz="1400">
                <a:latin typeface="Arial"/>
                <a:ea typeface="Arial"/>
                <a:cs typeface="Arial"/>
                <a:sym typeface="Arial"/>
              </a:defRPr>
            </a:lvl4pPr>
            <a:lvl5pPr marL="2286000" lvl="4" indent="-298450" algn="l" rtl="0">
              <a:lnSpc>
                <a:spcPct val="100000"/>
              </a:lnSpc>
              <a:spcBef>
                <a:spcPts val="0"/>
              </a:spcBef>
              <a:spcAft>
                <a:spcPts val="0"/>
              </a:spcAft>
              <a:buSzPts val="1100"/>
              <a:buFont typeface="Arial"/>
              <a:buChar char="○"/>
              <a:defRPr sz="1100">
                <a:latin typeface="Arial"/>
                <a:ea typeface="Arial"/>
                <a:cs typeface="Arial"/>
                <a:sym typeface="Arial"/>
              </a:defRPr>
            </a:lvl5pPr>
            <a:lvl6pPr marL="2743200" lvl="5" indent="-298450" algn="l" rtl="0">
              <a:lnSpc>
                <a:spcPct val="100000"/>
              </a:lnSpc>
              <a:spcBef>
                <a:spcPts val="0"/>
              </a:spcBef>
              <a:spcAft>
                <a:spcPts val="0"/>
              </a:spcAft>
              <a:buSzPts val="1100"/>
              <a:buFont typeface="Arial"/>
              <a:buChar char="■"/>
              <a:defRPr sz="1100">
                <a:latin typeface="Arial"/>
                <a:ea typeface="Arial"/>
                <a:cs typeface="Arial"/>
                <a:sym typeface="Arial"/>
              </a:defRPr>
            </a:lvl6pPr>
            <a:lvl7pPr marL="3200400" lvl="6" indent="-298450" algn="l" rtl="0">
              <a:lnSpc>
                <a:spcPct val="100000"/>
              </a:lnSpc>
              <a:spcBef>
                <a:spcPts val="0"/>
              </a:spcBef>
              <a:spcAft>
                <a:spcPts val="0"/>
              </a:spcAft>
              <a:buSzPts val="1100"/>
              <a:buFont typeface="Arial"/>
              <a:buChar char="●"/>
              <a:defRPr sz="1100">
                <a:latin typeface="Arial"/>
                <a:ea typeface="Arial"/>
                <a:cs typeface="Arial"/>
                <a:sym typeface="Arial"/>
              </a:defRPr>
            </a:lvl7pPr>
            <a:lvl8pPr marL="3657600" lvl="7" indent="-298450" algn="l" rtl="0">
              <a:lnSpc>
                <a:spcPct val="100000"/>
              </a:lnSpc>
              <a:spcBef>
                <a:spcPts val="0"/>
              </a:spcBef>
              <a:spcAft>
                <a:spcPts val="0"/>
              </a:spcAft>
              <a:buSzPts val="1100"/>
              <a:buFont typeface="Arial"/>
              <a:buChar char="○"/>
              <a:defRPr sz="1100">
                <a:latin typeface="Arial"/>
                <a:ea typeface="Arial"/>
                <a:cs typeface="Arial"/>
                <a:sym typeface="Arial"/>
              </a:defRPr>
            </a:lvl8pPr>
            <a:lvl9pPr marL="4114800" lvl="8" indent="-298450" algn="l" rtl="0">
              <a:lnSpc>
                <a:spcPct val="100000"/>
              </a:lnSpc>
              <a:spcBef>
                <a:spcPts val="0"/>
              </a:spcBef>
              <a:spcAft>
                <a:spcPts val="0"/>
              </a:spcAft>
              <a:buSzPts val="1100"/>
              <a:buFont typeface="Arial"/>
              <a:buChar char="■"/>
              <a:defRPr sz="1100">
                <a:latin typeface="Arial"/>
                <a:ea typeface="Arial"/>
                <a:cs typeface="Arial"/>
                <a:sym typeface="Arial"/>
              </a:defRPr>
            </a:lvl9pPr>
          </a:lstStyle>
          <a:p>
            <a:endParaRPr/>
          </a:p>
        </p:txBody>
      </p:sp>
      <p:sp>
        <p:nvSpPr>
          <p:cNvPr id="210" name="Google Shape;210;p40"/>
          <p:cNvSpPr txBox="1">
            <a:spLocks noGrp="1"/>
          </p:cNvSpPr>
          <p:nvPr>
            <p:ph type="title"/>
          </p:nvPr>
        </p:nvSpPr>
        <p:spPr>
          <a:xfrm>
            <a:off x="334894" y="483797"/>
            <a:ext cx="8233500" cy="752100"/>
          </a:xfrm>
          <a:prstGeom prst="rect">
            <a:avLst/>
          </a:prstGeom>
          <a:noFill/>
          <a:ln>
            <a:noFill/>
          </a:ln>
        </p:spPr>
        <p:txBody>
          <a:bodyPr spcFirstLastPara="1" wrap="square" lIns="34275" tIns="34275" rIns="34275" bIns="34275" anchor="t" anchorCtr="0">
            <a:spAutoFit/>
          </a:bodyPr>
          <a:lstStyle>
            <a:lvl1pPr lvl="0" algn="l" rtl="0">
              <a:lnSpc>
                <a:spcPct val="100000"/>
              </a:lnSpc>
              <a:spcBef>
                <a:spcPts val="0"/>
              </a:spcBef>
              <a:spcAft>
                <a:spcPts val="0"/>
              </a:spcAft>
              <a:buSzPts val="3400"/>
              <a:buNone/>
              <a:defRPr sz="3400">
                <a:solidFill>
                  <a:schemeClr val="dk1"/>
                </a:solidFill>
              </a:defRPr>
            </a:lvl1pPr>
            <a:lvl2pPr lvl="1" algn="l" rtl="0">
              <a:lnSpc>
                <a:spcPct val="100000"/>
              </a:lnSpc>
              <a:spcBef>
                <a:spcPts val="0"/>
              </a:spcBef>
              <a:spcAft>
                <a:spcPts val="0"/>
              </a:spcAft>
              <a:buSzPts val="500"/>
              <a:buNone/>
              <a:defRPr sz="3500">
                <a:solidFill>
                  <a:schemeClr val="dk1"/>
                </a:solidFill>
              </a:defRPr>
            </a:lvl2pPr>
            <a:lvl3pPr lvl="2" algn="l" rtl="0">
              <a:lnSpc>
                <a:spcPct val="100000"/>
              </a:lnSpc>
              <a:spcBef>
                <a:spcPts val="0"/>
              </a:spcBef>
              <a:spcAft>
                <a:spcPts val="0"/>
              </a:spcAft>
              <a:buSzPts val="500"/>
              <a:buNone/>
              <a:defRPr sz="3500">
                <a:solidFill>
                  <a:schemeClr val="dk1"/>
                </a:solidFill>
              </a:defRPr>
            </a:lvl3pPr>
            <a:lvl4pPr lvl="3" algn="l" rtl="0">
              <a:lnSpc>
                <a:spcPct val="100000"/>
              </a:lnSpc>
              <a:spcBef>
                <a:spcPts val="0"/>
              </a:spcBef>
              <a:spcAft>
                <a:spcPts val="0"/>
              </a:spcAft>
              <a:buSzPts val="500"/>
              <a:buNone/>
              <a:defRPr sz="3500">
                <a:solidFill>
                  <a:schemeClr val="dk1"/>
                </a:solidFill>
              </a:defRPr>
            </a:lvl4pPr>
            <a:lvl5pPr lvl="4" algn="l" rtl="0">
              <a:lnSpc>
                <a:spcPct val="100000"/>
              </a:lnSpc>
              <a:spcBef>
                <a:spcPts val="0"/>
              </a:spcBef>
              <a:spcAft>
                <a:spcPts val="0"/>
              </a:spcAft>
              <a:buSzPts val="500"/>
              <a:buNone/>
              <a:defRPr sz="3500">
                <a:solidFill>
                  <a:schemeClr val="dk1"/>
                </a:solidFill>
              </a:defRPr>
            </a:lvl5pPr>
            <a:lvl6pPr lvl="5" algn="l" rtl="0">
              <a:lnSpc>
                <a:spcPct val="100000"/>
              </a:lnSpc>
              <a:spcBef>
                <a:spcPts val="0"/>
              </a:spcBef>
              <a:spcAft>
                <a:spcPts val="0"/>
              </a:spcAft>
              <a:buSzPts val="500"/>
              <a:buNone/>
              <a:defRPr sz="3500">
                <a:solidFill>
                  <a:schemeClr val="dk1"/>
                </a:solidFill>
              </a:defRPr>
            </a:lvl6pPr>
            <a:lvl7pPr lvl="6" algn="l" rtl="0">
              <a:lnSpc>
                <a:spcPct val="100000"/>
              </a:lnSpc>
              <a:spcBef>
                <a:spcPts val="0"/>
              </a:spcBef>
              <a:spcAft>
                <a:spcPts val="0"/>
              </a:spcAft>
              <a:buSzPts val="500"/>
              <a:buNone/>
              <a:defRPr sz="3500">
                <a:solidFill>
                  <a:schemeClr val="dk1"/>
                </a:solidFill>
              </a:defRPr>
            </a:lvl7pPr>
            <a:lvl8pPr lvl="7" algn="l" rtl="0">
              <a:lnSpc>
                <a:spcPct val="100000"/>
              </a:lnSpc>
              <a:spcBef>
                <a:spcPts val="0"/>
              </a:spcBef>
              <a:spcAft>
                <a:spcPts val="0"/>
              </a:spcAft>
              <a:buSzPts val="500"/>
              <a:buNone/>
              <a:defRPr sz="3500">
                <a:solidFill>
                  <a:schemeClr val="dk1"/>
                </a:solidFill>
              </a:defRPr>
            </a:lvl8pPr>
            <a:lvl9pPr lvl="8" algn="l" rtl="0">
              <a:lnSpc>
                <a:spcPct val="100000"/>
              </a:lnSpc>
              <a:spcBef>
                <a:spcPts val="0"/>
              </a:spcBef>
              <a:spcAft>
                <a:spcPts val="0"/>
              </a:spcAft>
              <a:buSzPts val="500"/>
              <a:buNone/>
              <a:defRPr sz="3500">
                <a:solidFill>
                  <a:schemeClr val="dk1"/>
                </a:solidFill>
              </a:defRPr>
            </a:lvl9pPr>
          </a:lstStyle>
          <a:p>
            <a:endParaRPr/>
          </a:p>
        </p:txBody>
      </p:sp>
      <p:sp>
        <p:nvSpPr>
          <p:cNvPr id="211" name="Google Shape;211;p40"/>
          <p:cNvSpPr txBox="1">
            <a:spLocks noGrp="1"/>
          </p:cNvSpPr>
          <p:nvPr>
            <p:ph type="subTitle" idx="2"/>
          </p:nvPr>
        </p:nvSpPr>
        <p:spPr>
          <a:xfrm>
            <a:off x="410869" y="1138228"/>
            <a:ext cx="8255400" cy="512400"/>
          </a:xfrm>
          <a:prstGeom prst="rect">
            <a:avLst/>
          </a:prstGeom>
          <a:noFill/>
          <a:ln>
            <a:noFill/>
          </a:ln>
        </p:spPr>
        <p:txBody>
          <a:bodyPr spcFirstLastPara="1" wrap="square" lIns="34275" tIns="34275" rIns="34275" bIns="34275" anchor="t" anchorCtr="0">
            <a:spAutoFit/>
          </a:bodyPr>
          <a:lstStyle>
            <a:lvl1pPr lvl="0" algn="l" rtl="0">
              <a:lnSpc>
                <a:spcPct val="100000"/>
              </a:lnSpc>
              <a:spcBef>
                <a:spcPts val="0"/>
              </a:spcBef>
              <a:spcAft>
                <a:spcPts val="0"/>
              </a:spcAft>
              <a:buSzPts val="1800"/>
              <a:buNone/>
              <a:defRPr sz="1800">
                <a:solidFill>
                  <a:schemeClr val="accent1"/>
                </a:solidFill>
              </a:defRPr>
            </a:lvl1pPr>
            <a:lvl2pPr lvl="1" algn="l" rtl="0">
              <a:lnSpc>
                <a:spcPct val="100000"/>
              </a:lnSpc>
              <a:spcBef>
                <a:spcPts val="0"/>
              </a:spcBef>
              <a:spcAft>
                <a:spcPts val="0"/>
              </a:spcAft>
              <a:buSzPts val="1800"/>
              <a:buNone/>
              <a:defRPr>
                <a:solidFill>
                  <a:schemeClr val="accent1"/>
                </a:solidFill>
              </a:defRPr>
            </a:lvl2pPr>
            <a:lvl3pPr lvl="2" algn="l" rtl="0">
              <a:lnSpc>
                <a:spcPct val="100000"/>
              </a:lnSpc>
              <a:spcBef>
                <a:spcPts val="0"/>
              </a:spcBef>
              <a:spcAft>
                <a:spcPts val="0"/>
              </a:spcAft>
              <a:buSzPts val="1400"/>
              <a:buNone/>
              <a:defRPr>
                <a:solidFill>
                  <a:schemeClr val="accent1"/>
                </a:solidFill>
              </a:defRPr>
            </a:lvl3pPr>
            <a:lvl4pPr lvl="3" algn="l" rtl="0">
              <a:lnSpc>
                <a:spcPct val="100000"/>
              </a:lnSpc>
              <a:spcBef>
                <a:spcPts val="0"/>
              </a:spcBef>
              <a:spcAft>
                <a:spcPts val="0"/>
              </a:spcAft>
              <a:buSzPts val="1400"/>
              <a:buNone/>
              <a:defRPr>
                <a:solidFill>
                  <a:schemeClr val="accent1"/>
                </a:solidFill>
              </a:defRPr>
            </a:lvl4pPr>
            <a:lvl5pPr lvl="4" algn="l" rtl="0">
              <a:lnSpc>
                <a:spcPct val="100000"/>
              </a:lnSpc>
              <a:spcBef>
                <a:spcPts val="0"/>
              </a:spcBef>
              <a:spcAft>
                <a:spcPts val="0"/>
              </a:spcAft>
              <a:buSzPts val="1100"/>
              <a:buNone/>
              <a:defRPr>
                <a:solidFill>
                  <a:schemeClr val="accent1"/>
                </a:solidFill>
              </a:defRPr>
            </a:lvl5pPr>
            <a:lvl6pPr lvl="5" algn="l" rtl="0">
              <a:lnSpc>
                <a:spcPct val="100000"/>
              </a:lnSpc>
              <a:spcBef>
                <a:spcPts val="0"/>
              </a:spcBef>
              <a:spcAft>
                <a:spcPts val="0"/>
              </a:spcAft>
              <a:buSzPts val="1100"/>
              <a:buNone/>
              <a:defRPr>
                <a:solidFill>
                  <a:schemeClr val="accent1"/>
                </a:solidFill>
              </a:defRPr>
            </a:lvl6pPr>
            <a:lvl7pPr lvl="6" algn="l" rtl="0">
              <a:lnSpc>
                <a:spcPct val="100000"/>
              </a:lnSpc>
              <a:spcBef>
                <a:spcPts val="0"/>
              </a:spcBef>
              <a:spcAft>
                <a:spcPts val="0"/>
              </a:spcAft>
              <a:buSzPts val="1100"/>
              <a:buNone/>
              <a:defRPr>
                <a:solidFill>
                  <a:schemeClr val="accent1"/>
                </a:solidFill>
              </a:defRPr>
            </a:lvl7pPr>
            <a:lvl8pPr lvl="7" algn="l" rtl="0">
              <a:lnSpc>
                <a:spcPct val="100000"/>
              </a:lnSpc>
              <a:spcBef>
                <a:spcPts val="0"/>
              </a:spcBef>
              <a:spcAft>
                <a:spcPts val="0"/>
              </a:spcAft>
              <a:buSzPts val="1100"/>
              <a:buNone/>
              <a:defRPr>
                <a:solidFill>
                  <a:schemeClr val="accent1"/>
                </a:solidFill>
              </a:defRPr>
            </a:lvl8pPr>
            <a:lvl9pPr lvl="8" algn="l" rtl="0">
              <a:lnSpc>
                <a:spcPct val="100000"/>
              </a:lnSpc>
              <a:spcBef>
                <a:spcPts val="0"/>
              </a:spcBef>
              <a:spcAft>
                <a:spcPts val="0"/>
              </a:spcAft>
              <a:buSzPts val="1100"/>
              <a:buNone/>
              <a:defRPr>
                <a:solidFill>
                  <a:schemeClr val="accent1"/>
                </a:solidFill>
              </a:defRPr>
            </a:lvl9pPr>
          </a:lstStyle>
          <a:p>
            <a:endParaRPr/>
          </a:p>
        </p:txBody>
      </p:sp>
      <p:sp>
        <p:nvSpPr>
          <p:cNvPr id="212" name="Google Shape;212;p40"/>
          <p:cNvSpPr/>
          <p:nvPr/>
        </p:nvSpPr>
        <p:spPr>
          <a:xfrm>
            <a:off x="410869" y="4652625"/>
            <a:ext cx="2814600" cy="2763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13" name="Google Shape;213;p40"/>
          <p:cNvPicPr preferRelativeResize="0"/>
          <p:nvPr/>
        </p:nvPicPr>
        <p:blipFill rotWithShape="1">
          <a:blip r:embed="rId3">
            <a:alphaModFix/>
          </a:blip>
          <a:srcRect/>
          <a:stretch/>
        </p:blipFill>
        <p:spPr>
          <a:xfrm>
            <a:off x="510969" y="4718241"/>
            <a:ext cx="2652992" cy="170953"/>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matchingName="Slide Style 02 - Green ">
  <p:cSld name="Title, Subtitle, &amp; Bullets_1_2_1_2">
    <p:bg>
      <p:bgPr>
        <a:blipFill>
          <a:blip r:embed="rId2">
            <a:alphaModFix/>
          </a:blip>
          <a:stretch>
            <a:fillRect/>
          </a:stretch>
        </a:blipFill>
        <a:effectLst/>
      </p:bgPr>
    </p:bg>
    <p:spTree>
      <p:nvGrpSpPr>
        <p:cNvPr id="1" name="Shape 214"/>
        <p:cNvGrpSpPr/>
        <p:nvPr/>
      </p:nvGrpSpPr>
      <p:grpSpPr>
        <a:xfrm>
          <a:off x="0" y="0"/>
          <a:ext cx="0" cy="0"/>
          <a:chOff x="0" y="0"/>
          <a:chExt cx="0" cy="0"/>
        </a:xfrm>
      </p:grpSpPr>
      <p:sp>
        <p:nvSpPr>
          <p:cNvPr id="215" name="Google Shape;215;p41"/>
          <p:cNvSpPr txBox="1">
            <a:spLocks noGrp="1"/>
          </p:cNvSpPr>
          <p:nvPr>
            <p:ph type="body" idx="1"/>
          </p:nvPr>
        </p:nvSpPr>
        <p:spPr>
          <a:xfrm>
            <a:off x="451256" y="1529869"/>
            <a:ext cx="8214900" cy="2402700"/>
          </a:xfrm>
          <a:prstGeom prst="rect">
            <a:avLst/>
          </a:prstGeom>
          <a:noFill/>
          <a:ln>
            <a:noFill/>
          </a:ln>
        </p:spPr>
        <p:txBody>
          <a:bodyPr spcFirstLastPara="1" wrap="square" lIns="34275" tIns="34275" rIns="34275" bIns="34275" anchor="t" anchorCtr="0">
            <a:spAutoFit/>
          </a:bodyPr>
          <a:lstStyle>
            <a:lvl1pPr marL="457200" lvl="0" indent="-342900" algn="l" rtl="0">
              <a:lnSpc>
                <a:spcPct val="100000"/>
              </a:lnSpc>
              <a:spcBef>
                <a:spcPts val="0"/>
              </a:spcBef>
              <a:spcAft>
                <a:spcPts val="0"/>
              </a:spcAft>
              <a:buSzPts val="1800"/>
              <a:buFont typeface="Arial"/>
              <a:buChar char="●"/>
              <a:defRPr sz="1800">
                <a:latin typeface="Arial"/>
                <a:ea typeface="Arial"/>
                <a:cs typeface="Arial"/>
                <a:sym typeface="Arial"/>
              </a:defRPr>
            </a:lvl1pPr>
            <a:lvl2pPr marL="914400" lvl="1" indent="-342900" algn="l" rtl="0">
              <a:lnSpc>
                <a:spcPct val="100000"/>
              </a:lnSpc>
              <a:spcBef>
                <a:spcPts val="0"/>
              </a:spcBef>
              <a:spcAft>
                <a:spcPts val="0"/>
              </a:spcAft>
              <a:buSzPts val="1800"/>
              <a:buFont typeface="Arial"/>
              <a:buChar char="○"/>
              <a:defRPr sz="1800">
                <a:latin typeface="Arial"/>
                <a:ea typeface="Arial"/>
                <a:cs typeface="Arial"/>
                <a:sym typeface="Arial"/>
              </a:defRPr>
            </a:lvl2pPr>
            <a:lvl3pPr marL="1371600" lvl="2" indent="-317500" algn="l" rtl="0">
              <a:lnSpc>
                <a:spcPct val="100000"/>
              </a:lnSpc>
              <a:spcBef>
                <a:spcPts val="0"/>
              </a:spcBef>
              <a:spcAft>
                <a:spcPts val="0"/>
              </a:spcAft>
              <a:buSzPts val="1400"/>
              <a:buFont typeface="Arial"/>
              <a:buChar char="■"/>
              <a:defRPr sz="1400">
                <a:latin typeface="Arial"/>
                <a:ea typeface="Arial"/>
                <a:cs typeface="Arial"/>
                <a:sym typeface="Arial"/>
              </a:defRPr>
            </a:lvl3pPr>
            <a:lvl4pPr marL="1828800" lvl="3" indent="-317500" algn="l" rtl="0">
              <a:lnSpc>
                <a:spcPct val="100000"/>
              </a:lnSpc>
              <a:spcBef>
                <a:spcPts val="0"/>
              </a:spcBef>
              <a:spcAft>
                <a:spcPts val="0"/>
              </a:spcAft>
              <a:buSzPts val="1400"/>
              <a:buFont typeface="Arial"/>
              <a:buChar char="●"/>
              <a:defRPr sz="1400">
                <a:latin typeface="Arial"/>
                <a:ea typeface="Arial"/>
                <a:cs typeface="Arial"/>
                <a:sym typeface="Arial"/>
              </a:defRPr>
            </a:lvl4pPr>
            <a:lvl5pPr marL="2286000" lvl="4" indent="-298450" algn="l" rtl="0">
              <a:lnSpc>
                <a:spcPct val="100000"/>
              </a:lnSpc>
              <a:spcBef>
                <a:spcPts val="0"/>
              </a:spcBef>
              <a:spcAft>
                <a:spcPts val="0"/>
              </a:spcAft>
              <a:buSzPts val="1100"/>
              <a:buFont typeface="Arial"/>
              <a:buChar char="○"/>
              <a:defRPr sz="1100">
                <a:latin typeface="Arial"/>
                <a:ea typeface="Arial"/>
                <a:cs typeface="Arial"/>
                <a:sym typeface="Arial"/>
              </a:defRPr>
            </a:lvl5pPr>
            <a:lvl6pPr marL="2743200" lvl="5" indent="-298450" algn="l" rtl="0">
              <a:lnSpc>
                <a:spcPct val="100000"/>
              </a:lnSpc>
              <a:spcBef>
                <a:spcPts val="0"/>
              </a:spcBef>
              <a:spcAft>
                <a:spcPts val="0"/>
              </a:spcAft>
              <a:buSzPts val="1100"/>
              <a:buFont typeface="Arial"/>
              <a:buChar char="■"/>
              <a:defRPr sz="1100">
                <a:latin typeface="Arial"/>
                <a:ea typeface="Arial"/>
                <a:cs typeface="Arial"/>
                <a:sym typeface="Arial"/>
              </a:defRPr>
            </a:lvl6pPr>
            <a:lvl7pPr marL="3200400" lvl="6" indent="-298450" algn="l" rtl="0">
              <a:lnSpc>
                <a:spcPct val="100000"/>
              </a:lnSpc>
              <a:spcBef>
                <a:spcPts val="0"/>
              </a:spcBef>
              <a:spcAft>
                <a:spcPts val="0"/>
              </a:spcAft>
              <a:buSzPts val="1100"/>
              <a:buFont typeface="Arial"/>
              <a:buChar char="●"/>
              <a:defRPr sz="1100">
                <a:latin typeface="Arial"/>
                <a:ea typeface="Arial"/>
                <a:cs typeface="Arial"/>
                <a:sym typeface="Arial"/>
              </a:defRPr>
            </a:lvl7pPr>
            <a:lvl8pPr marL="3657600" lvl="7" indent="-298450" algn="l" rtl="0">
              <a:lnSpc>
                <a:spcPct val="100000"/>
              </a:lnSpc>
              <a:spcBef>
                <a:spcPts val="0"/>
              </a:spcBef>
              <a:spcAft>
                <a:spcPts val="0"/>
              </a:spcAft>
              <a:buSzPts val="1100"/>
              <a:buFont typeface="Arial"/>
              <a:buChar char="○"/>
              <a:defRPr sz="1100">
                <a:latin typeface="Arial"/>
                <a:ea typeface="Arial"/>
                <a:cs typeface="Arial"/>
                <a:sym typeface="Arial"/>
              </a:defRPr>
            </a:lvl8pPr>
            <a:lvl9pPr marL="4114800" lvl="8" indent="-298450" algn="l" rtl="0">
              <a:lnSpc>
                <a:spcPct val="100000"/>
              </a:lnSpc>
              <a:spcBef>
                <a:spcPts val="0"/>
              </a:spcBef>
              <a:spcAft>
                <a:spcPts val="0"/>
              </a:spcAft>
              <a:buSzPts val="1100"/>
              <a:buFont typeface="Arial"/>
              <a:buChar char="■"/>
              <a:defRPr sz="1100">
                <a:latin typeface="Arial"/>
                <a:ea typeface="Arial"/>
                <a:cs typeface="Arial"/>
                <a:sym typeface="Arial"/>
              </a:defRPr>
            </a:lvl9pPr>
          </a:lstStyle>
          <a:p>
            <a:endParaRPr/>
          </a:p>
        </p:txBody>
      </p:sp>
      <p:sp>
        <p:nvSpPr>
          <p:cNvPr id="216" name="Google Shape;216;p41"/>
          <p:cNvSpPr txBox="1">
            <a:spLocks noGrp="1"/>
          </p:cNvSpPr>
          <p:nvPr>
            <p:ph type="title"/>
          </p:nvPr>
        </p:nvSpPr>
        <p:spPr>
          <a:xfrm>
            <a:off x="334894" y="483797"/>
            <a:ext cx="8233500" cy="752100"/>
          </a:xfrm>
          <a:prstGeom prst="rect">
            <a:avLst/>
          </a:prstGeom>
          <a:noFill/>
          <a:ln>
            <a:noFill/>
          </a:ln>
        </p:spPr>
        <p:txBody>
          <a:bodyPr spcFirstLastPara="1" wrap="square" lIns="34275" tIns="34275" rIns="34275" bIns="34275" anchor="t" anchorCtr="0">
            <a:spAutoFit/>
          </a:bodyPr>
          <a:lstStyle>
            <a:lvl1pPr lvl="0" algn="l" rtl="0">
              <a:lnSpc>
                <a:spcPct val="100000"/>
              </a:lnSpc>
              <a:spcBef>
                <a:spcPts val="0"/>
              </a:spcBef>
              <a:spcAft>
                <a:spcPts val="0"/>
              </a:spcAft>
              <a:buSzPts val="3500"/>
              <a:buNone/>
              <a:defRPr sz="3500">
                <a:solidFill>
                  <a:schemeClr val="dk1"/>
                </a:solidFill>
                <a:latin typeface="Arial"/>
                <a:ea typeface="Arial"/>
                <a:cs typeface="Arial"/>
                <a:sym typeface="Arial"/>
              </a:defRPr>
            </a:lvl1pPr>
            <a:lvl2pPr lvl="1" algn="l" rtl="0">
              <a:lnSpc>
                <a:spcPct val="100000"/>
              </a:lnSpc>
              <a:spcBef>
                <a:spcPts val="0"/>
              </a:spcBef>
              <a:spcAft>
                <a:spcPts val="0"/>
              </a:spcAft>
              <a:buSzPts val="500"/>
              <a:buNone/>
              <a:defRPr sz="3500">
                <a:solidFill>
                  <a:schemeClr val="dk1"/>
                </a:solidFill>
                <a:latin typeface="Arial"/>
                <a:ea typeface="Arial"/>
                <a:cs typeface="Arial"/>
                <a:sym typeface="Arial"/>
              </a:defRPr>
            </a:lvl2pPr>
            <a:lvl3pPr lvl="2" algn="l" rtl="0">
              <a:lnSpc>
                <a:spcPct val="100000"/>
              </a:lnSpc>
              <a:spcBef>
                <a:spcPts val="0"/>
              </a:spcBef>
              <a:spcAft>
                <a:spcPts val="0"/>
              </a:spcAft>
              <a:buSzPts val="500"/>
              <a:buNone/>
              <a:defRPr sz="3500">
                <a:solidFill>
                  <a:schemeClr val="dk1"/>
                </a:solidFill>
                <a:latin typeface="Arial"/>
                <a:ea typeface="Arial"/>
                <a:cs typeface="Arial"/>
                <a:sym typeface="Arial"/>
              </a:defRPr>
            </a:lvl3pPr>
            <a:lvl4pPr lvl="3" algn="l" rtl="0">
              <a:lnSpc>
                <a:spcPct val="100000"/>
              </a:lnSpc>
              <a:spcBef>
                <a:spcPts val="0"/>
              </a:spcBef>
              <a:spcAft>
                <a:spcPts val="0"/>
              </a:spcAft>
              <a:buSzPts val="500"/>
              <a:buNone/>
              <a:defRPr sz="3500">
                <a:solidFill>
                  <a:schemeClr val="dk1"/>
                </a:solidFill>
                <a:latin typeface="Arial"/>
                <a:ea typeface="Arial"/>
                <a:cs typeface="Arial"/>
                <a:sym typeface="Arial"/>
              </a:defRPr>
            </a:lvl4pPr>
            <a:lvl5pPr lvl="4" algn="l" rtl="0">
              <a:lnSpc>
                <a:spcPct val="100000"/>
              </a:lnSpc>
              <a:spcBef>
                <a:spcPts val="0"/>
              </a:spcBef>
              <a:spcAft>
                <a:spcPts val="0"/>
              </a:spcAft>
              <a:buSzPts val="500"/>
              <a:buNone/>
              <a:defRPr sz="3500">
                <a:solidFill>
                  <a:schemeClr val="dk1"/>
                </a:solidFill>
                <a:latin typeface="Arial"/>
                <a:ea typeface="Arial"/>
                <a:cs typeface="Arial"/>
                <a:sym typeface="Arial"/>
              </a:defRPr>
            </a:lvl5pPr>
            <a:lvl6pPr lvl="5" algn="l" rtl="0">
              <a:lnSpc>
                <a:spcPct val="100000"/>
              </a:lnSpc>
              <a:spcBef>
                <a:spcPts val="0"/>
              </a:spcBef>
              <a:spcAft>
                <a:spcPts val="0"/>
              </a:spcAft>
              <a:buSzPts val="500"/>
              <a:buNone/>
              <a:defRPr sz="3500">
                <a:solidFill>
                  <a:schemeClr val="dk1"/>
                </a:solidFill>
                <a:latin typeface="Arial"/>
                <a:ea typeface="Arial"/>
                <a:cs typeface="Arial"/>
                <a:sym typeface="Arial"/>
              </a:defRPr>
            </a:lvl6pPr>
            <a:lvl7pPr lvl="6" algn="l" rtl="0">
              <a:lnSpc>
                <a:spcPct val="100000"/>
              </a:lnSpc>
              <a:spcBef>
                <a:spcPts val="0"/>
              </a:spcBef>
              <a:spcAft>
                <a:spcPts val="0"/>
              </a:spcAft>
              <a:buSzPts val="500"/>
              <a:buNone/>
              <a:defRPr sz="3500">
                <a:solidFill>
                  <a:schemeClr val="dk1"/>
                </a:solidFill>
                <a:latin typeface="Arial"/>
                <a:ea typeface="Arial"/>
                <a:cs typeface="Arial"/>
                <a:sym typeface="Arial"/>
              </a:defRPr>
            </a:lvl7pPr>
            <a:lvl8pPr lvl="7" algn="l" rtl="0">
              <a:lnSpc>
                <a:spcPct val="100000"/>
              </a:lnSpc>
              <a:spcBef>
                <a:spcPts val="0"/>
              </a:spcBef>
              <a:spcAft>
                <a:spcPts val="0"/>
              </a:spcAft>
              <a:buSzPts val="500"/>
              <a:buNone/>
              <a:defRPr sz="3500">
                <a:solidFill>
                  <a:schemeClr val="dk1"/>
                </a:solidFill>
                <a:latin typeface="Arial"/>
                <a:ea typeface="Arial"/>
                <a:cs typeface="Arial"/>
                <a:sym typeface="Arial"/>
              </a:defRPr>
            </a:lvl8pPr>
            <a:lvl9pPr lvl="8" algn="l" rtl="0">
              <a:lnSpc>
                <a:spcPct val="100000"/>
              </a:lnSpc>
              <a:spcBef>
                <a:spcPts val="0"/>
              </a:spcBef>
              <a:spcAft>
                <a:spcPts val="0"/>
              </a:spcAft>
              <a:buSzPts val="500"/>
              <a:buNone/>
              <a:defRPr sz="3500">
                <a:solidFill>
                  <a:schemeClr val="dk1"/>
                </a:solidFill>
                <a:latin typeface="Arial"/>
                <a:ea typeface="Arial"/>
                <a:cs typeface="Arial"/>
                <a:sym typeface="Arial"/>
              </a:defRPr>
            </a:lvl9pPr>
          </a:lstStyle>
          <a:p>
            <a:endParaRPr/>
          </a:p>
        </p:txBody>
      </p:sp>
      <p:sp>
        <p:nvSpPr>
          <p:cNvPr id="217" name="Google Shape;217;p41"/>
          <p:cNvSpPr txBox="1">
            <a:spLocks noGrp="1"/>
          </p:cNvSpPr>
          <p:nvPr>
            <p:ph type="subTitle" idx="2"/>
          </p:nvPr>
        </p:nvSpPr>
        <p:spPr>
          <a:xfrm>
            <a:off x="410869" y="1138228"/>
            <a:ext cx="8255400" cy="512400"/>
          </a:xfrm>
          <a:prstGeom prst="rect">
            <a:avLst/>
          </a:prstGeom>
          <a:noFill/>
          <a:ln>
            <a:noFill/>
          </a:ln>
        </p:spPr>
        <p:txBody>
          <a:bodyPr spcFirstLastPara="1" wrap="square" lIns="34275" tIns="34275" rIns="34275" bIns="34275" anchor="t" anchorCtr="0">
            <a:spAutoFit/>
          </a:bodyPr>
          <a:lstStyle>
            <a:lvl1pPr lvl="0" algn="l" rtl="0">
              <a:lnSpc>
                <a:spcPct val="100000"/>
              </a:lnSpc>
              <a:spcBef>
                <a:spcPts val="0"/>
              </a:spcBef>
              <a:spcAft>
                <a:spcPts val="0"/>
              </a:spcAft>
              <a:buSzPts val="1800"/>
              <a:buNone/>
              <a:defRPr sz="1800">
                <a:solidFill>
                  <a:schemeClr val="accent4"/>
                </a:solidFill>
                <a:latin typeface="Arial"/>
                <a:ea typeface="Arial"/>
                <a:cs typeface="Arial"/>
                <a:sym typeface="Arial"/>
              </a:defRPr>
            </a:lvl1pPr>
            <a:lvl2pPr lvl="1" algn="l" rtl="0">
              <a:lnSpc>
                <a:spcPct val="100000"/>
              </a:lnSpc>
              <a:spcBef>
                <a:spcPts val="0"/>
              </a:spcBef>
              <a:spcAft>
                <a:spcPts val="0"/>
              </a:spcAft>
              <a:buSzPts val="1800"/>
              <a:buNone/>
              <a:defRPr>
                <a:solidFill>
                  <a:schemeClr val="accent4"/>
                </a:solidFill>
                <a:latin typeface="Arial"/>
                <a:ea typeface="Arial"/>
                <a:cs typeface="Arial"/>
                <a:sym typeface="Arial"/>
              </a:defRPr>
            </a:lvl2pPr>
            <a:lvl3pPr lvl="2" algn="l" rtl="0">
              <a:lnSpc>
                <a:spcPct val="100000"/>
              </a:lnSpc>
              <a:spcBef>
                <a:spcPts val="0"/>
              </a:spcBef>
              <a:spcAft>
                <a:spcPts val="0"/>
              </a:spcAft>
              <a:buSzPts val="1400"/>
              <a:buNone/>
              <a:defRPr>
                <a:solidFill>
                  <a:schemeClr val="accent4"/>
                </a:solidFill>
                <a:latin typeface="Arial"/>
                <a:ea typeface="Arial"/>
                <a:cs typeface="Arial"/>
                <a:sym typeface="Arial"/>
              </a:defRPr>
            </a:lvl3pPr>
            <a:lvl4pPr lvl="3" algn="l" rtl="0">
              <a:lnSpc>
                <a:spcPct val="100000"/>
              </a:lnSpc>
              <a:spcBef>
                <a:spcPts val="0"/>
              </a:spcBef>
              <a:spcAft>
                <a:spcPts val="0"/>
              </a:spcAft>
              <a:buSzPts val="1400"/>
              <a:buNone/>
              <a:defRPr>
                <a:solidFill>
                  <a:schemeClr val="accent4"/>
                </a:solidFill>
                <a:latin typeface="Arial"/>
                <a:ea typeface="Arial"/>
                <a:cs typeface="Arial"/>
                <a:sym typeface="Arial"/>
              </a:defRPr>
            </a:lvl4pPr>
            <a:lvl5pPr lvl="4" algn="l" rtl="0">
              <a:lnSpc>
                <a:spcPct val="100000"/>
              </a:lnSpc>
              <a:spcBef>
                <a:spcPts val="0"/>
              </a:spcBef>
              <a:spcAft>
                <a:spcPts val="0"/>
              </a:spcAft>
              <a:buSzPts val="1100"/>
              <a:buNone/>
              <a:defRPr>
                <a:solidFill>
                  <a:schemeClr val="accent4"/>
                </a:solidFill>
                <a:latin typeface="Arial"/>
                <a:ea typeface="Arial"/>
                <a:cs typeface="Arial"/>
                <a:sym typeface="Arial"/>
              </a:defRPr>
            </a:lvl5pPr>
            <a:lvl6pPr lvl="5" algn="l" rtl="0">
              <a:lnSpc>
                <a:spcPct val="100000"/>
              </a:lnSpc>
              <a:spcBef>
                <a:spcPts val="0"/>
              </a:spcBef>
              <a:spcAft>
                <a:spcPts val="0"/>
              </a:spcAft>
              <a:buSzPts val="1100"/>
              <a:buNone/>
              <a:defRPr>
                <a:solidFill>
                  <a:schemeClr val="accent4"/>
                </a:solidFill>
                <a:latin typeface="Arial"/>
                <a:ea typeface="Arial"/>
                <a:cs typeface="Arial"/>
                <a:sym typeface="Arial"/>
              </a:defRPr>
            </a:lvl6pPr>
            <a:lvl7pPr lvl="6" algn="l" rtl="0">
              <a:lnSpc>
                <a:spcPct val="100000"/>
              </a:lnSpc>
              <a:spcBef>
                <a:spcPts val="0"/>
              </a:spcBef>
              <a:spcAft>
                <a:spcPts val="0"/>
              </a:spcAft>
              <a:buSzPts val="1100"/>
              <a:buNone/>
              <a:defRPr>
                <a:solidFill>
                  <a:schemeClr val="accent4"/>
                </a:solidFill>
                <a:latin typeface="Arial"/>
                <a:ea typeface="Arial"/>
                <a:cs typeface="Arial"/>
                <a:sym typeface="Arial"/>
              </a:defRPr>
            </a:lvl7pPr>
            <a:lvl8pPr lvl="7" algn="l" rtl="0">
              <a:lnSpc>
                <a:spcPct val="100000"/>
              </a:lnSpc>
              <a:spcBef>
                <a:spcPts val="0"/>
              </a:spcBef>
              <a:spcAft>
                <a:spcPts val="0"/>
              </a:spcAft>
              <a:buSzPts val="1100"/>
              <a:buNone/>
              <a:defRPr>
                <a:solidFill>
                  <a:schemeClr val="accent4"/>
                </a:solidFill>
                <a:latin typeface="Arial"/>
                <a:ea typeface="Arial"/>
                <a:cs typeface="Arial"/>
                <a:sym typeface="Arial"/>
              </a:defRPr>
            </a:lvl8pPr>
            <a:lvl9pPr lvl="8" algn="l" rtl="0">
              <a:lnSpc>
                <a:spcPct val="100000"/>
              </a:lnSpc>
              <a:spcBef>
                <a:spcPts val="0"/>
              </a:spcBef>
              <a:spcAft>
                <a:spcPts val="0"/>
              </a:spcAft>
              <a:buSzPts val="1100"/>
              <a:buNone/>
              <a:defRPr>
                <a:solidFill>
                  <a:schemeClr val="accent4"/>
                </a:solidFill>
                <a:latin typeface="Arial"/>
                <a:ea typeface="Arial"/>
                <a:cs typeface="Arial"/>
                <a:sym typeface="Arial"/>
              </a:defRPr>
            </a:lvl9pPr>
          </a:lstStyle>
          <a:p>
            <a:endParaRPr/>
          </a:p>
        </p:txBody>
      </p:sp>
      <p:sp>
        <p:nvSpPr>
          <p:cNvPr id="218" name="Google Shape;218;p41"/>
          <p:cNvSpPr/>
          <p:nvPr/>
        </p:nvSpPr>
        <p:spPr>
          <a:xfrm>
            <a:off x="410869" y="4652625"/>
            <a:ext cx="2814600" cy="2763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19" name="Google Shape;219;p41"/>
          <p:cNvPicPr preferRelativeResize="0"/>
          <p:nvPr/>
        </p:nvPicPr>
        <p:blipFill rotWithShape="1">
          <a:blip r:embed="rId3">
            <a:alphaModFix/>
          </a:blip>
          <a:srcRect/>
          <a:stretch/>
        </p:blipFill>
        <p:spPr>
          <a:xfrm>
            <a:off x="510969" y="4718241"/>
            <a:ext cx="2652992" cy="170953"/>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matchingName="Slide Style 02 - Red">
  <p:cSld name="Title, Subtitle, &amp; Bullets_1_2_1_1_2">
    <p:bg>
      <p:bgPr>
        <a:blipFill>
          <a:blip r:embed="rId2">
            <a:alphaModFix/>
          </a:blip>
          <a:stretch>
            <a:fillRect/>
          </a:stretch>
        </a:blipFill>
        <a:effectLst/>
      </p:bgPr>
    </p:bg>
    <p:spTree>
      <p:nvGrpSpPr>
        <p:cNvPr id="1" name="Shape 220"/>
        <p:cNvGrpSpPr/>
        <p:nvPr/>
      </p:nvGrpSpPr>
      <p:grpSpPr>
        <a:xfrm>
          <a:off x="0" y="0"/>
          <a:ext cx="0" cy="0"/>
          <a:chOff x="0" y="0"/>
          <a:chExt cx="0" cy="0"/>
        </a:xfrm>
      </p:grpSpPr>
      <p:sp>
        <p:nvSpPr>
          <p:cNvPr id="221" name="Google Shape;221;p42"/>
          <p:cNvSpPr txBox="1"/>
          <p:nvPr/>
        </p:nvSpPr>
        <p:spPr>
          <a:xfrm>
            <a:off x="435148" y="1198295"/>
            <a:ext cx="6788100" cy="1034700"/>
          </a:xfrm>
          <a:prstGeom prst="rect">
            <a:avLst/>
          </a:prstGeom>
          <a:noFill/>
          <a:ln>
            <a:noFill/>
          </a:ln>
        </p:spPr>
        <p:txBody>
          <a:bodyPr spcFirstLastPara="1" wrap="square" lIns="34275" tIns="34275" rIns="34275" bIns="34275" anchor="t" anchorCtr="0">
            <a:noAutofit/>
          </a:bodyPr>
          <a:lstStyle/>
          <a:p>
            <a:pPr marL="241300" marR="0" lvl="0" indent="-88900" algn="l" rtl="0">
              <a:lnSpc>
                <a:spcPct val="100000"/>
              </a:lnSpc>
              <a:spcBef>
                <a:spcPts val="2200"/>
              </a:spcBef>
              <a:spcAft>
                <a:spcPts val="0"/>
              </a:spcAft>
              <a:buClr>
                <a:srgbClr val="000000"/>
              </a:buClr>
              <a:buSzPts val="2000"/>
              <a:buFont typeface="Arial"/>
              <a:buNone/>
            </a:pPr>
            <a:endParaRPr sz="2000" b="0" i="0" u="none" strike="noStrike" cap="none">
              <a:solidFill>
                <a:srgbClr val="000000"/>
              </a:solidFill>
              <a:latin typeface="Helvetica Neue"/>
              <a:ea typeface="Helvetica Neue"/>
              <a:cs typeface="Helvetica Neue"/>
              <a:sym typeface="Helvetica Neue"/>
            </a:endParaRPr>
          </a:p>
        </p:txBody>
      </p:sp>
      <p:sp>
        <p:nvSpPr>
          <p:cNvPr id="222" name="Google Shape;222;p42"/>
          <p:cNvSpPr txBox="1">
            <a:spLocks noGrp="1"/>
          </p:cNvSpPr>
          <p:nvPr>
            <p:ph type="title"/>
          </p:nvPr>
        </p:nvSpPr>
        <p:spPr>
          <a:xfrm>
            <a:off x="334894" y="483797"/>
            <a:ext cx="8233500" cy="752100"/>
          </a:xfrm>
          <a:prstGeom prst="rect">
            <a:avLst/>
          </a:prstGeom>
          <a:noFill/>
          <a:ln>
            <a:noFill/>
          </a:ln>
        </p:spPr>
        <p:txBody>
          <a:bodyPr spcFirstLastPara="1" wrap="square" lIns="34275" tIns="34275" rIns="34275" bIns="34275" anchor="t" anchorCtr="0">
            <a:spAutoFit/>
          </a:bodyPr>
          <a:lstStyle>
            <a:lvl1pPr lvl="0" algn="l" rtl="0">
              <a:lnSpc>
                <a:spcPct val="100000"/>
              </a:lnSpc>
              <a:spcBef>
                <a:spcPts val="0"/>
              </a:spcBef>
              <a:spcAft>
                <a:spcPts val="0"/>
              </a:spcAft>
              <a:buSzPts val="3500"/>
              <a:buNone/>
              <a:defRPr sz="3500">
                <a:solidFill>
                  <a:schemeClr val="dk1"/>
                </a:solidFill>
                <a:latin typeface="Arial"/>
                <a:ea typeface="Arial"/>
                <a:cs typeface="Arial"/>
                <a:sym typeface="Arial"/>
              </a:defRPr>
            </a:lvl1pPr>
            <a:lvl2pPr lvl="1" algn="l" rtl="0">
              <a:lnSpc>
                <a:spcPct val="100000"/>
              </a:lnSpc>
              <a:spcBef>
                <a:spcPts val="0"/>
              </a:spcBef>
              <a:spcAft>
                <a:spcPts val="0"/>
              </a:spcAft>
              <a:buSzPts val="500"/>
              <a:buNone/>
              <a:defRPr sz="3500">
                <a:solidFill>
                  <a:schemeClr val="dk1"/>
                </a:solidFill>
                <a:latin typeface="Arial"/>
                <a:ea typeface="Arial"/>
                <a:cs typeface="Arial"/>
                <a:sym typeface="Arial"/>
              </a:defRPr>
            </a:lvl2pPr>
            <a:lvl3pPr lvl="2" algn="l" rtl="0">
              <a:lnSpc>
                <a:spcPct val="100000"/>
              </a:lnSpc>
              <a:spcBef>
                <a:spcPts val="0"/>
              </a:spcBef>
              <a:spcAft>
                <a:spcPts val="0"/>
              </a:spcAft>
              <a:buSzPts val="500"/>
              <a:buNone/>
              <a:defRPr sz="3500">
                <a:solidFill>
                  <a:schemeClr val="dk1"/>
                </a:solidFill>
                <a:latin typeface="Arial"/>
                <a:ea typeface="Arial"/>
                <a:cs typeface="Arial"/>
                <a:sym typeface="Arial"/>
              </a:defRPr>
            </a:lvl3pPr>
            <a:lvl4pPr lvl="3" algn="l" rtl="0">
              <a:lnSpc>
                <a:spcPct val="100000"/>
              </a:lnSpc>
              <a:spcBef>
                <a:spcPts val="0"/>
              </a:spcBef>
              <a:spcAft>
                <a:spcPts val="0"/>
              </a:spcAft>
              <a:buSzPts val="500"/>
              <a:buNone/>
              <a:defRPr sz="3500">
                <a:solidFill>
                  <a:schemeClr val="dk1"/>
                </a:solidFill>
                <a:latin typeface="Arial"/>
                <a:ea typeface="Arial"/>
                <a:cs typeface="Arial"/>
                <a:sym typeface="Arial"/>
              </a:defRPr>
            </a:lvl4pPr>
            <a:lvl5pPr lvl="4" algn="l" rtl="0">
              <a:lnSpc>
                <a:spcPct val="100000"/>
              </a:lnSpc>
              <a:spcBef>
                <a:spcPts val="0"/>
              </a:spcBef>
              <a:spcAft>
                <a:spcPts val="0"/>
              </a:spcAft>
              <a:buSzPts val="500"/>
              <a:buNone/>
              <a:defRPr sz="3500">
                <a:solidFill>
                  <a:schemeClr val="dk1"/>
                </a:solidFill>
                <a:latin typeface="Arial"/>
                <a:ea typeface="Arial"/>
                <a:cs typeface="Arial"/>
                <a:sym typeface="Arial"/>
              </a:defRPr>
            </a:lvl5pPr>
            <a:lvl6pPr lvl="5" algn="l" rtl="0">
              <a:lnSpc>
                <a:spcPct val="100000"/>
              </a:lnSpc>
              <a:spcBef>
                <a:spcPts val="0"/>
              </a:spcBef>
              <a:spcAft>
                <a:spcPts val="0"/>
              </a:spcAft>
              <a:buSzPts val="500"/>
              <a:buNone/>
              <a:defRPr sz="3500">
                <a:solidFill>
                  <a:schemeClr val="dk1"/>
                </a:solidFill>
                <a:latin typeface="Arial"/>
                <a:ea typeface="Arial"/>
                <a:cs typeface="Arial"/>
                <a:sym typeface="Arial"/>
              </a:defRPr>
            </a:lvl6pPr>
            <a:lvl7pPr lvl="6" algn="l" rtl="0">
              <a:lnSpc>
                <a:spcPct val="100000"/>
              </a:lnSpc>
              <a:spcBef>
                <a:spcPts val="0"/>
              </a:spcBef>
              <a:spcAft>
                <a:spcPts val="0"/>
              </a:spcAft>
              <a:buSzPts val="500"/>
              <a:buNone/>
              <a:defRPr sz="3500">
                <a:solidFill>
                  <a:schemeClr val="dk1"/>
                </a:solidFill>
                <a:latin typeface="Arial"/>
                <a:ea typeface="Arial"/>
                <a:cs typeface="Arial"/>
                <a:sym typeface="Arial"/>
              </a:defRPr>
            </a:lvl7pPr>
            <a:lvl8pPr lvl="7" algn="l" rtl="0">
              <a:lnSpc>
                <a:spcPct val="100000"/>
              </a:lnSpc>
              <a:spcBef>
                <a:spcPts val="0"/>
              </a:spcBef>
              <a:spcAft>
                <a:spcPts val="0"/>
              </a:spcAft>
              <a:buSzPts val="500"/>
              <a:buNone/>
              <a:defRPr sz="3500">
                <a:solidFill>
                  <a:schemeClr val="dk1"/>
                </a:solidFill>
                <a:latin typeface="Arial"/>
                <a:ea typeface="Arial"/>
                <a:cs typeface="Arial"/>
                <a:sym typeface="Arial"/>
              </a:defRPr>
            </a:lvl8pPr>
            <a:lvl9pPr lvl="8" algn="l" rtl="0">
              <a:lnSpc>
                <a:spcPct val="100000"/>
              </a:lnSpc>
              <a:spcBef>
                <a:spcPts val="0"/>
              </a:spcBef>
              <a:spcAft>
                <a:spcPts val="0"/>
              </a:spcAft>
              <a:buSzPts val="500"/>
              <a:buNone/>
              <a:defRPr sz="3500">
                <a:solidFill>
                  <a:schemeClr val="dk1"/>
                </a:solidFill>
                <a:latin typeface="Arial"/>
                <a:ea typeface="Arial"/>
                <a:cs typeface="Arial"/>
                <a:sym typeface="Arial"/>
              </a:defRPr>
            </a:lvl9pPr>
          </a:lstStyle>
          <a:p>
            <a:endParaRPr/>
          </a:p>
        </p:txBody>
      </p:sp>
      <p:sp>
        <p:nvSpPr>
          <p:cNvPr id="223" name="Google Shape;223;p42"/>
          <p:cNvSpPr txBox="1">
            <a:spLocks noGrp="1"/>
          </p:cNvSpPr>
          <p:nvPr>
            <p:ph type="body" idx="1"/>
          </p:nvPr>
        </p:nvSpPr>
        <p:spPr>
          <a:xfrm>
            <a:off x="451256" y="1529869"/>
            <a:ext cx="8214900" cy="2402700"/>
          </a:xfrm>
          <a:prstGeom prst="rect">
            <a:avLst/>
          </a:prstGeom>
          <a:noFill/>
          <a:ln>
            <a:noFill/>
          </a:ln>
        </p:spPr>
        <p:txBody>
          <a:bodyPr spcFirstLastPara="1" wrap="square" lIns="34275" tIns="34275" rIns="34275" bIns="34275" anchor="t" anchorCtr="0">
            <a:spAutoFit/>
          </a:bodyPr>
          <a:lstStyle>
            <a:lvl1pPr marL="457200" lvl="0" indent="-342900" algn="l" rtl="0">
              <a:lnSpc>
                <a:spcPct val="100000"/>
              </a:lnSpc>
              <a:spcBef>
                <a:spcPts val="0"/>
              </a:spcBef>
              <a:spcAft>
                <a:spcPts val="0"/>
              </a:spcAft>
              <a:buSzPts val="1800"/>
              <a:buFont typeface="Arial"/>
              <a:buChar char="●"/>
              <a:defRPr sz="1800">
                <a:latin typeface="Arial"/>
                <a:ea typeface="Arial"/>
                <a:cs typeface="Arial"/>
                <a:sym typeface="Arial"/>
              </a:defRPr>
            </a:lvl1pPr>
            <a:lvl2pPr marL="914400" lvl="1" indent="-342900" algn="l" rtl="0">
              <a:lnSpc>
                <a:spcPct val="100000"/>
              </a:lnSpc>
              <a:spcBef>
                <a:spcPts val="0"/>
              </a:spcBef>
              <a:spcAft>
                <a:spcPts val="0"/>
              </a:spcAft>
              <a:buSzPts val="1800"/>
              <a:buFont typeface="Arial"/>
              <a:buChar char="○"/>
              <a:defRPr sz="1800">
                <a:latin typeface="Arial"/>
                <a:ea typeface="Arial"/>
                <a:cs typeface="Arial"/>
                <a:sym typeface="Arial"/>
              </a:defRPr>
            </a:lvl2pPr>
            <a:lvl3pPr marL="1371600" lvl="2" indent="-317500" algn="l" rtl="0">
              <a:lnSpc>
                <a:spcPct val="100000"/>
              </a:lnSpc>
              <a:spcBef>
                <a:spcPts val="0"/>
              </a:spcBef>
              <a:spcAft>
                <a:spcPts val="0"/>
              </a:spcAft>
              <a:buSzPts val="1400"/>
              <a:buFont typeface="Arial"/>
              <a:buChar char="■"/>
              <a:defRPr sz="1400">
                <a:latin typeface="Arial"/>
                <a:ea typeface="Arial"/>
                <a:cs typeface="Arial"/>
                <a:sym typeface="Arial"/>
              </a:defRPr>
            </a:lvl3pPr>
            <a:lvl4pPr marL="1828800" lvl="3" indent="-317500" algn="l" rtl="0">
              <a:lnSpc>
                <a:spcPct val="100000"/>
              </a:lnSpc>
              <a:spcBef>
                <a:spcPts val="0"/>
              </a:spcBef>
              <a:spcAft>
                <a:spcPts val="0"/>
              </a:spcAft>
              <a:buSzPts val="1400"/>
              <a:buFont typeface="Arial"/>
              <a:buChar char="●"/>
              <a:defRPr sz="1400">
                <a:latin typeface="Arial"/>
                <a:ea typeface="Arial"/>
                <a:cs typeface="Arial"/>
                <a:sym typeface="Arial"/>
              </a:defRPr>
            </a:lvl4pPr>
            <a:lvl5pPr marL="2286000" lvl="4" indent="-298450" algn="l" rtl="0">
              <a:lnSpc>
                <a:spcPct val="100000"/>
              </a:lnSpc>
              <a:spcBef>
                <a:spcPts val="0"/>
              </a:spcBef>
              <a:spcAft>
                <a:spcPts val="0"/>
              </a:spcAft>
              <a:buSzPts val="1100"/>
              <a:buFont typeface="Arial"/>
              <a:buChar char="○"/>
              <a:defRPr sz="1100">
                <a:latin typeface="Arial"/>
                <a:ea typeface="Arial"/>
                <a:cs typeface="Arial"/>
                <a:sym typeface="Arial"/>
              </a:defRPr>
            </a:lvl5pPr>
            <a:lvl6pPr marL="2743200" lvl="5" indent="-298450" algn="l" rtl="0">
              <a:lnSpc>
                <a:spcPct val="100000"/>
              </a:lnSpc>
              <a:spcBef>
                <a:spcPts val="0"/>
              </a:spcBef>
              <a:spcAft>
                <a:spcPts val="0"/>
              </a:spcAft>
              <a:buSzPts val="1100"/>
              <a:buFont typeface="Arial"/>
              <a:buChar char="■"/>
              <a:defRPr sz="1100">
                <a:latin typeface="Arial"/>
                <a:ea typeface="Arial"/>
                <a:cs typeface="Arial"/>
                <a:sym typeface="Arial"/>
              </a:defRPr>
            </a:lvl6pPr>
            <a:lvl7pPr marL="3200400" lvl="6" indent="-298450" algn="l" rtl="0">
              <a:lnSpc>
                <a:spcPct val="100000"/>
              </a:lnSpc>
              <a:spcBef>
                <a:spcPts val="0"/>
              </a:spcBef>
              <a:spcAft>
                <a:spcPts val="0"/>
              </a:spcAft>
              <a:buSzPts val="1100"/>
              <a:buFont typeface="Arial"/>
              <a:buChar char="●"/>
              <a:defRPr sz="1100">
                <a:latin typeface="Arial"/>
                <a:ea typeface="Arial"/>
                <a:cs typeface="Arial"/>
                <a:sym typeface="Arial"/>
              </a:defRPr>
            </a:lvl7pPr>
            <a:lvl8pPr marL="3657600" lvl="7" indent="-298450" algn="l" rtl="0">
              <a:lnSpc>
                <a:spcPct val="100000"/>
              </a:lnSpc>
              <a:spcBef>
                <a:spcPts val="0"/>
              </a:spcBef>
              <a:spcAft>
                <a:spcPts val="0"/>
              </a:spcAft>
              <a:buSzPts val="1100"/>
              <a:buFont typeface="Arial"/>
              <a:buChar char="○"/>
              <a:defRPr sz="1100">
                <a:latin typeface="Arial"/>
                <a:ea typeface="Arial"/>
                <a:cs typeface="Arial"/>
                <a:sym typeface="Arial"/>
              </a:defRPr>
            </a:lvl8pPr>
            <a:lvl9pPr marL="4114800" lvl="8" indent="-298450" algn="l" rtl="0">
              <a:lnSpc>
                <a:spcPct val="100000"/>
              </a:lnSpc>
              <a:spcBef>
                <a:spcPts val="0"/>
              </a:spcBef>
              <a:spcAft>
                <a:spcPts val="0"/>
              </a:spcAft>
              <a:buSzPts val="1100"/>
              <a:buFont typeface="Arial"/>
              <a:buChar char="■"/>
              <a:defRPr sz="1100">
                <a:latin typeface="Arial"/>
                <a:ea typeface="Arial"/>
                <a:cs typeface="Arial"/>
                <a:sym typeface="Arial"/>
              </a:defRPr>
            </a:lvl9pPr>
          </a:lstStyle>
          <a:p>
            <a:endParaRPr/>
          </a:p>
        </p:txBody>
      </p:sp>
      <p:sp>
        <p:nvSpPr>
          <p:cNvPr id="224" name="Google Shape;224;p42"/>
          <p:cNvSpPr txBox="1">
            <a:spLocks noGrp="1"/>
          </p:cNvSpPr>
          <p:nvPr>
            <p:ph type="subTitle" idx="2"/>
          </p:nvPr>
        </p:nvSpPr>
        <p:spPr>
          <a:xfrm>
            <a:off x="410869" y="1138228"/>
            <a:ext cx="8255400" cy="512400"/>
          </a:xfrm>
          <a:prstGeom prst="rect">
            <a:avLst/>
          </a:prstGeom>
          <a:noFill/>
          <a:ln>
            <a:noFill/>
          </a:ln>
        </p:spPr>
        <p:txBody>
          <a:bodyPr spcFirstLastPara="1" wrap="square" lIns="34275" tIns="34275" rIns="34275" bIns="34275" anchor="t" anchorCtr="0">
            <a:spAutoFit/>
          </a:bodyPr>
          <a:lstStyle>
            <a:lvl1pPr lvl="0" algn="l" rtl="0">
              <a:lnSpc>
                <a:spcPct val="100000"/>
              </a:lnSpc>
              <a:spcBef>
                <a:spcPts val="0"/>
              </a:spcBef>
              <a:spcAft>
                <a:spcPts val="0"/>
              </a:spcAft>
              <a:buSzPts val="1800"/>
              <a:buNone/>
              <a:defRPr sz="1800">
                <a:solidFill>
                  <a:schemeClr val="accent3"/>
                </a:solidFill>
                <a:latin typeface="Arial"/>
                <a:ea typeface="Arial"/>
                <a:cs typeface="Arial"/>
                <a:sym typeface="Arial"/>
              </a:defRPr>
            </a:lvl1pPr>
            <a:lvl2pPr lvl="1" algn="l" rtl="0">
              <a:lnSpc>
                <a:spcPct val="100000"/>
              </a:lnSpc>
              <a:spcBef>
                <a:spcPts val="0"/>
              </a:spcBef>
              <a:spcAft>
                <a:spcPts val="0"/>
              </a:spcAft>
              <a:buSzPts val="1800"/>
              <a:buNone/>
              <a:defRPr>
                <a:solidFill>
                  <a:schemeClr val="accent3"/>
                </a:solidFill>
                <a:latin typeface="Arial"/>
                <a:ea typeface="Arial"/>
                <a:cs typeface="Arial"/>
                <a:sym typeface="Arial"/>
              </a:defRPr>
            </a:lvl2pPr>
            <a:lvl3pPr lvl="2" algn="l" rtl="0">
              <a:lnSpc>
                <a:spcPct val="100000"/>
              </a:lnSpc>
              <a:spcBef>
                <a:spcPts val="0"/>
              </a:spcBef>
              <a:spcAft>
                <a:spcPts val="0"/>
              </a:spcAft>
              <a:buSzPts val="1400"/>
              <a:buNone/>
              <a:defRPr>
                <a:solidFill>
                  <a:schemeClr val="accent3"/>
                </a:solidFill>
                <a:latin typeface="Arial"/>
                <a:ea typeface="Arial"/>
                <a:cs typeface="Arial"/>
                <a:sym typeface="Arial"/>
              </a:defRPr>
            </a:lvl3pPr>
            <a:lvl4pPr lvl="3" algn="l" rtl="0">
              <a:lnSpc>
                <a:spcPct val="100000"/>
              </a:lnSpc>
              <a:spcBef>
                <a:spcPts val="0"/>
              </a:spcBef>
              <a:spcAft>
                <a:spcPts val="0"/>
              </a:spcAft>
              <a:buSzPts val="1400"/>
              <a:buNone/>
              <a:defRPr>
                <a:solidFill>
                  <a:schemeClr val="accent3"/>
                </a:solidFill>
                <a:latin typeface="Arial"/>
                <a:ea typeface="Arial"/>
                <a:cs typeface="Arial"/>
                <a:sym typeface="Arial"/>
              </a:defRPr>
            </a:lvl4pPr>
            <a:lvl5pPr lvl="4" algn="l" rtl="0">
              <a:lnSpc>
                <a:spcPct val="100000"/>
              </a:lnSpc>
              <a:spcBef>
                <a:spcPts val="0"/>
              </a:spcBef>
              <a:spcAft>
                <a:spcPts val="0"/>
              </a:spcAft>
              <a:buSzPts val="1100"/>
              <a:buNone/>
              <a:defRPr>
                <a:solidFill>
                  <a:schemeClr val="accent3"/>
                </a:solidFill>
                <a:latin typeface="Arial"/>
                <a:ea typeface="Arial"/>
                <a:cs typeface="Arial"/>
                <a:sym typeface="Arial"/>
              </a:defRPr>
            </a:lvl5pPr>
            <a:lvl6pPr lvl="5" algn="l" rtl="0">
              <a:lnSpc>
                <a:spcPct val="100000"/>
              </a:lnSpc>
              <a:spcBef>
                <a:spcPts val="0"/>
              </a:spcBef>
              <a:spcAft>
                <a:spcPts val="0"/>
              </a:spcAft>
              <a:buSzPts val="1100"/>
              <a:buNone/>
              <a:defRPr>
                <a:solidFill>
                  <a:schemeClr val="accent3"/>
                </a:solidFill>
                <a:latin typeface="Arial"/>
                <a:ea typeface="Arial"/>
                <a:cs typeface="Arial"/>
                <a:sym typeface="Arial"/>
              </a:defRPr>
            </a:lvl6pPr>
            <a:lvl7pPr lvl="6" algn="l" rtl="0">
              <a:lnSpc>
                <a:spcPct val="100000"/>
              </a:lnSpc>
              <a:spcBef>
                <a:spcPts val="0"/>
              </a:spcBef>
              <a:spcAft>
                <a:spcPts val="0"/>
              </a:spcAft>
              <a:buSzPts val="1100"/>
              <a:buNone/>
              <a:defRPr>
                <a:solidFill>
                  <a:schemeClr val="accent3"/>
                </a:solidFill>
                <a:latin typeface="Arial"/>
                <a:ea typeface="Arial"/>
                <a:cs typeface="Arial"/>
                <a:sym typeface="Arial"/>
              </a:defRPr>
            </a:lvl7pPr>
            <a:lvl8pPr lvl="7" algn="l" rtl="0">
              <a:lnSpc>
                <a:spcPct val="100000"/>
              </a:lnSpc>
              <a:spcBef>
                <a:spcPts val="0"/>
              </a:spcBef>
              <a:spcAft>
                <a:spcPts val="0"/>
              </a:spcAft>
              <a:buSzPts val="1100"/>
              <a:buNone/>
              <a:defRPr>
                <a:solidFill>
                  <a:schemeClr val="accent3"/>
                </a:solidFill>
                <a:latin typeface="Arial"/>
                <a:ea typeface="Arial"/>
                <a:cs typeface="Arial"/>
                <a:sym typeface="Arial"/>
              </a:defRPr>
            </a:lvl8pPr>
            <a:lvl9pPr lvl="8" algn="l" rtl="0">
              <a:lnSpc>
                <a:spcPct val="100000"/>
              </a:lnSpc>
              <a:spcBef>
                <a:spcPts val="0"/>
              </a:spcBef>
              <a:spcAft>
                <a:spcPts val="0"/>
              </a:spcAft>
              <a:buSzPts val="1100"/>
              <a:buNone/>
              <a:defRPr>
                <a:solidFill>
                  <a:schemeClr val="accent3"/>
                </a:solidFill>
                <a:latin typeface="Arial"/>
                <a:ea typeface="Arial"/>
                <a:cs typeface="Arial"/>
                <a:sym typeface="Arial"/>
              </a:defRPr>
            </a:lvl9pPr>
          </a:lstStyle>
          <a:p>
            <a:endParaRPr/>
          </a:p>
        </p:txBody>
      </p:sp>
      <p:sp>
        <p:nvSpPr>
          <p:cNvPr id="225" name="Google Shape;225;p42"/>
          <p:cNvSpPr/>
          <p:nvPr/>
        </p:nvSpPr>
        <p:spPr>
          <a:xfrm>
            <a:off x="410869" y="4652625"/>
            <a:ext cx="2814600" cy="2763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26" name="Google Shape;226;p42"/>
          <p:cNvPicPr preferRelativeResize="0"/>
          <p:nvPr/>
        </p:nvPicPr>
        <p:blipFill rotWithShape="1">
          <a:blip r:embed="rId3">
            <a:alphaModFix/>
          </a:blip>
          <a:srcRect/>
          <a:stretch/>
        </p:blipFill>
        <p:spPr>
          <a:xfrm>
            <a:off x="510969" y="4718241"/>
            <a:ext cx="2652992" cy="170953"/>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matchingName="Quote - Yellow">
  <p:cSld name="Quote_3_1">
    <p:bg>
      <p:bgPr>
        <a:blipFill>
          <a:blip r:embed="rId2">
            <a:alphaModFix/>
          </a:blip>
          <a:stretch>
            <a:fillRect/>
          </a:stretch>
        </a:blipFill>
        <a:effectLst/>
      </p:bgPr>
    </p:bg>
    <p:spTree>
      <p:nvGrpSpPr>
        <p:cNvPr id="1" name="Shape 239"/>
        <p:cNvGrpSpPr/>
        <p:nvPr/>
      </p:nvGrpSpPr>
      <p:grpSpPr>
        <a:xfrm>
          <a:off x="0" y="0"/>
          <a:ext cx="0" cy="0"/>
          <a:chOff x="0" y="0"/>
          <a:chExt cx="0" cy="0"/>
        </a:xfrm>
      </p:grpSpPr>
      <p:sp>
        <p:nvSpPr>
          <p:cNvPr id="240" name="Google Shape;240;p45"/>
          <p:cNvSpPr txBox="1">
            <a:spLocks noGrp="1"/>
          </p:cNvSpPr>
          <p:nvPr>
            <p:ph type="title"/>
          </p:nvPr>
        </p:nvSpPr>
        <p:spPr>
          <a:xfrm>
            <a:off x="1811841" y="1515478"/>
            <a:ext cx="5464200" cy="752100"/>
          </a:xfrm>
          <a:prstGeom prst="rect">
            <a:avLst/>
          </a:prstGeom>
          <a:noFill/>
          <a:ln>
            <a:noFill/>
          </a:ln>
        </p:spPr>
        <p:txBody>
          <a:bodyPr spcFirstLastPara="1" wrap="square" lIns="34275" tIns="34275" rIns="34275" bIns="34275" anchor="t" anchorCtr="0">
            <a:spAutoFit/>
          </a:bodyPr>
          <a:lstStyle>
            <a:lvl1pPr lvl="0" algn="l" rtl="0">
              <a:lnSpc>
                <a:spcPct val="100000"/>
              </a:lnSpc>
              <a:spcBef>
                <a:spcPts val="0"/>
              </a:spcBef>
              <a:spcAft>
                <a:spcPts val="0"/>
              </a:spcAft>
              <a:buSzPts val="3200"/>
              <a:buNone/>
              <a:defRPr>
                <a:solidFill>
                  <a:schemeClr val="dk1"/>
                </a:solidFill>
                <a:latin typeface="Arial"/>
                <a:ea typeface="Arial"/>
                <a:cs typeface="Arial"/>
                <a:sym typeface="Arial"/>
              </a:defRPr>
            </a:lvl1pPr>
            <a:lvl2pPr lvl="1" algn="l" rtl="0">
              <a:lnSpc>
                <a:spcPct val="100000"/>
              </a:lnSpc>
              <a:spcBef>
                <a:spcPts val="0"/>
              </a:spcBef>
              <a:spcAft>
                <a:spcPts val="0"/>
              </a:spcAft>
              <a:buSzPts val="500"/>
              <a:buNone/>
              <a:defRPr sz="3500">
                <a:latin typeface="Arial"/>
                <a:ea typeface="Arial"/>
                <a:cs typeface="Arial"/>
                <a:sym typeface="Arial"/>
              </a:defRPr>
            </a:lvl2pPr>
            <a:lvl3pPr lvl="2" algn="l" rtl="0">
              <a:lnSpc>
                <a:spcPct val="100000"/>
              </a:lnSpc>
              <a:spcBef>
                <a:spcPts val="0"/>
              </a:spcBef>
              <a:spcAft>
                <a:spcPts val="0"/>
              </a:spcAft>
              <a:buSzPts val="500"/>
              <a:buNone/>
              <a:defRPr sz="3500">
                <a:latin typeface="Arial"/>
                <a:ea typeface="Arial"/>
                <a:cs typeface="Arial"/>
                <a:sym typeface="Arial"/>
              </a:defRPr>
            </a:lvl3pPr>
            <a:lvl4pPr lvl="3" algn="l" rtl="0">
              <a:lnSpc>
                <a:spcPct val="100000"/>
              </a:lnSpc>
              <a:spcBef>
                <a:spcPts val="0"/>
              </a:spcBef>
              <a:spcAft>
                <a:spcPts val="0"/>
              </a:spcAft>
              <a:buSzPts val="500"/>
              <a:buNone/>
              <a:defRPr sz="3500">
                <a:latin typeface="Arial"/>
                <a:ea typeface="Arial"/>
                <a:cs typeface="Arial"/>
                <a:sym typeface="Arial"/>
              </a:defRPr>
            </a:lvl4pPr>
            <a:lvl5pPr lvl="4" algn="l" rtl="0">
              <a:lnSpc>
                <a:spcPct val="100000"/>
              </a:lnSpc>
              <a:spcBef>
                <a:spcPts val="0"/>
              </a:spcBef>
              <a:spcAft>
                <a:spcPts val="0"/>
              </a:spcAft>
              <a:buSzPts val="500"/>
              <a:buNone/>
              <a:defRPr sz="3500">
                <a:latin typeface="Arial"/>
                <a:ea typeface="Arial"/>
                <a:cs typeface="Arial"/>
                <a:sym typeface="Arial"/>
              </a:defRPr>
            </a:lvl5pPr>
            <a:lvl6pPr lvl="5" algn="l" rtl="0">
              <a:lnSpc>
                <a:spcPct val="100000"/>
              </a:lnSpc>
              <a:spcBef>
                <a:spcPts val="0"/>
              </a:spcBef>
              <a:spcAft>
                <a:spcPts val="0"/>
              </a:spcAft>
              <a:buSzPts val="500"/>
              <a:buNone/>
              <a:defRPr sz="3500">
                <a:latin typeface="Arial"/>
                <a:ea typeface="Arial"/>
                <a:cs typeface="Arial"/>
                <a:sym typeface="Arial"/>
              </a:defRPr>
            </a:lvl6pPr>
            <a:lvl7pPr lvl="6" algn="l" rtl="0">
              <a:lnSpc>
                <a:spcPct val="100000"/>
              </a:lnSpc>
              <a:spcBef>
                <a:spcPts val="0"/>
              </a:spcBef>
              <a:spcAft>
                <a:spcPts val="0"/>
              </a:spcAft>
              <a:buSzPts val="500"/>
              <a:buNone/>
              <a:defRPr sz="3500">
                <a:latin typeface="Arial"/>
                <a:ea typeface="Arial"/>
                <a:cs typeface="Arial"/>
                <a:sym typeface="Arial"/>
              </a:defRPr>
            </a:lvl7pPr>
            <a:lvl8pPr lvl="7" algn="l" rtl="0">
              <a:lnSpc>
                <a:spcPct val="100000"/>
              </a:lnSpc>
              <a:spcBef>
                <a:spcPts val="0"/>
              </a:spcBef>
              <a:spcAft>
                <a:spcPts val="0"/>
              </a:spcAft>
              <a:buSzPts val="500"/>
              <a:buNone/>
              <a:defRPr sz="3500">
                <a:latin typeface="Arial"/>
                <a:ea typeface="Arial"/>
                <a:cs typeface="Arial"/>
                <a:sym typeface="Arial"/>
              </a:defRPr>
            </a:lvl8pPr>
            <a:lvl9pPr lvl="8" algn="l" rtl="0">
              <a:lnSpc>
                <a:spcPct val="100000"/>
              </a:lnSpc>
              <a:spcBef>
                <a:spcPts val="0"/>
              </a:spcBef>
              <a:spcAft>
                <a:spcPts val="0"/>
              </a:spcAft>
              <a:buSzPts val="500"/>
              <a:buNone/>
              <a:defRPr sz="3500">
                <a:latin typeface="Arial"/>
                <a:ea typeface="Arial"/>
                <a:cs typeface="Arial"/>
                <a:sym typeface="Arial"/>
              </a:defRPr>
            </a:lvl9pPr>
          </a:lstStyle>
          <a:p>
            <a:endParaRPr/>
          </a:p>
        </p:txBody>
      </p:sp>
      <p:sp>
        <p:nvSpPr>
          <p:cNvPr id="241" name="Google Shape;241;p45"/>
          <p:cNvSpPr txBox="1">
            <a:spLocks noGrp="1"/>
          </p:cNvSpPr>
          <p:nvPr>
            <p:ph type="subTitle" idx="1"/>
          </p:nvPr>
        </p:nvSpPr>
        <p:spPr>
          <a:xfrm>
            <a:off x="1900631" y="3621544"/>
            <a:ext cx="5571900" cy="752100"/>
          </a:xfrm>
          <a:prstGeom prst="rect">
            <a:avLst/>
          </a:prstGeom>
          <a:noFill/>
          <a:ln>
            <a:noFill/>
          </a:ln>
        </p:spPr>
        <p:txBody>
          <a:bodyPr spcFirstLastPara="1" wrap="square" lIns="34275" tIns="34275" rIns="34275" bIns="34275" anchor="t" anchorCtr="0">
            <a:spAutoFit/>
          </a:bodyPr>
          <a:lstStyle>
            <a:lvl1pPr lvl="0" algn="l" rtl="0">
              <a:lnSpc>
                <a:spcPct val="100000"/>
              </a:lnSpc>
              <a:spcBef>
                <a:spcPts val="0"/>
              </a:spcBef>
              <a:spcAft>
                <a:spcPts val="0"/>
              </a:spcAft>
              <a:buSzPts val="1800"/>
              <a:buNone/>
              <a:defRPr sz="1800">
                <a:solidFill>
                  <a:schemeClr val="accent2"/>
                </a:solidFill>
                <a:latin typeface="Arial"/>
                <a:ea typeface="Arial"/>
                <a:cs typeface="Arial"/>
                <a:sym typeface="Arial"/>
              </a:defRPr>
            </a:lvl1pPr>
            <a:lvl2pPr lvl="1" algn="l" rtl="0">
              <a:lnSpc>
                <a:spcPct val="100000"/>
              </a:lnSpc>
              <a:spcBef>
                <a:spcPts val="0"/>
              </a:spcBef>
              <a:spcAft>
                <a:spcPts val="0"/>
              </a:spcAft>
              <a:buSzPts val="1800"/>
              <a:buNone/>
              <a:defRPr>
                <a:solidFill>
                  <a:schemeClr val="accent2"/>
                </a:solidFill>
                <a:highlight>
                  <a:schemeClr val="accent1"/>
                </a:highlight>
                <a:latin typeface="Arial"/>
                <a:ea typeface="Arial"/>
                <a:cs typeface="Arial"/>
                <a:sym typeface="Arial"/>
              </a:defRPr>
            </a:lvl2pPr>
            <a:lvl3pPr lvl="2" algn="l" rtl="0">
              <a:lnSpc>
                <a:spcPct val="100000"/>
              </a:lnSpc>
              <a:spcBef>
                <a:spcPts val="0"/>
              </a:spcBef>
              <a:spcAft>
                <a:spcPts val="0"/>
              </a:spcAft>
              <a:buSzPts val="1400"/>
              <a:buNone/>
              <a:defRPr>
                <a:solidFill>
                  <a:schemeClr val="accent2"/>
                </a:solidFill>
                <a:highlight>
                  <a:schemeClr val="accent1"/>
                </a:highlight>
                <a:latin typeface="Arial"/>
                <a:ea typeface="Arial"/>
                <a:cs typeface="Arial"/>
                <a:sym typeface="Arial"/>
              </a:defRPr>
            </a:lvl3pPr>
            <a:lvl4pPr lvl="3" algn="l" rtl="0">
              <a:lnSpc>
                <a:spcPct val="100000"/>
              </a:lnSpc>
              <a:spcBef>
                <a:spcPts val="0"/>
              </a:spcBef>
              <a:spcAft>
                <a:spcPts val="0"/>
              </a:spcAft>
              <a:buSzPts val="1400"/>
              <a:buNone/>
              <a:defRPr>
                <a:solidFill>
                  <a:schemeClr val="accent2"/>
                </a:solidFill>
                <a:highlight>
                  <a:schemeClr val="accent1"/>
                </a:highlight>
                <a:latin typeface="Arial"/>
                <a:ea typeface="Arial"/>
                <a:cs typeface="Arial"/>
                <a:sym typeface="Arial"/>
              </a:defRPr>
            </a:lvl4pPr>
            <a:lvl5pPr lvl="4" algn="l" rtl="0">
              <a:lnSpc>
                <a:spcPct val="100000"/>
              </a:lnSpc>
              <a:spcBef>
                <a:spcPts val="0"/>
              </a:spcBef>
              <a:spcAft>
                <a:spcPts val="0"/>
              </a:spcAft>
              <a:buSzPts val="1100"/>
              <a:buNone/>
              <a:defRPr>
                <a:solidFill>
                  <a:schemeClr val="accent2"/>
                </a:solidFill>
                <a:highlight>
                  <a:schemeClr val="accent1"/>
                </a:highlight>
                <a:latin typeface="Arial"/>
                <a:ea typeface="Arial"/>
                <a:cs typeface="Arial"/>
                <a:sym typeface="Arial"/>
              </a:defRPr>
            </a:lvl5pPr>
            <a:lvl6pPr lvl="5" algn="l" rtl="0">
              <a:lnSpc>
                <a:spcPct val="100000"/>
              </a:lnSpc>
              <a:spcBef>
                <a:spcPts val="0"/>
              </a:spcBef>
              <a:spcAft>
                <a:spcPts val="0"/>
              </a:spcAft>
              <a:buSzPts val="1100"/>
              <a:buNone/>
              <a:defRPr>
                <a:solidFill>
                  <a:schemeClr val="accent2"/>
                </a:solidFill>
                <a:highlight>
                  <a:schemeClr val="accent1"/>
                </a:highlight>
                <a:latin typeface="Arial"/>
                <a:ea typeface="Arial"/>
                <a:cs typeface="Arial"/>
                <a:sym typeface="Arial"/>
              </a:defRPr>
            </a:lvl6pPr>
            <a:lvl7pPr lvl="6" algn="l" rtl="0">
              <a:lnSpc>
                <a:spcPct val="100000"/>
              </a:lnSpc>
              <a:spcBef>
                <a:spcPts val="0"/>
              </a:spcBef>
              <a:spcAft>
                <a:spcPts val="0"/>
              </a:spcAft>
              <a:buSzPts val="1100"/>
              <a:buNone/>
              <a:defRPr>
                <a:solidFill>
                  <a:schemeClr val="accent2"/>
                </a:solidFill>
                <a:highlight>
                  <a:schemeClr val="accent1"/>
                </a:highlight>
                <a:latin typeface="Arial"/>
                <a:ea typeface="Arial"/>
                <a:cs typeface="Arial"/>
                <a:sym typeface="Arial"/>
              </a:defRPr>
            </a:lvl7pPr>
            <a:lvl8pPr lvl="7" algn="l" rtl="0">
              <a:lnSpc>
                <a:spcPct val="100000"/>
              </a:lnSpc>
              <a:spcBef>
                <a:spcPts val="0"/>
              </a:spcBef>
              <a:spcAft>
                <a:spcPts val="0"/>
              </a:spcAft>
              <a:buSzPts val="1100"/>
              <a:buNone/>
              <a:defRPr>
                <a:solidFill>
                  <a:schemeClr val="accent2"/>
                </a:solidFill>
                <a:highlight>
                  <a:schemeClr val="accent1"/>
                </a:highlight>
                <a:latin typeface="Arial"/>
                <a:ea typeface="Arial"/>
                <a:cs typeface="Arial"/>
                <a:sym typeface="Arial"/>
              </a:defRPr>
            </a:lvl8pPr>
            <a:lvl9pPr lvl="8" algn="l" rtl="0">
              <a:lnSpc>
                <a:spcPct val="100000"/>
              </a:lnSpc>
              <a:spcBef>
                <a:spcPts val="0"/>
              </a:spcBef>
              <a:spcAft>
                <a:spcPts val="0"/>
              </a:spcAft>
              <a:buSzPts val="1100"/>
              <a:buNone/>
              <a:defRPr>
                <a:solidFill>
                  <a:schemeClr val="accent2"/>
                </a:solidFill>
                <a:highlight>
                  <a:schemeClr val="accent1"/>
                </a:highlight>
                <a:latin typeface="Arial"/>
                <a:ea typeface="Arial"/>
                <a:cs typeface="Arial"/>
                <a:sym typeface="Arial"/>
              </a:defRPr>
            </a:lvl9pPr>
          </a:lstStyle>
          <a:p>
            <a:endParaRPr/>
          </a:p>
        </p:txBody>
      </p:sp>
      <p:sp>
        <p:nvSpPr>
          <p:cNvPr id="242" name="Google Shape;242;p45"/>
          <p:cNvSpPr/>
          <p:nvPr/>
        </p:nvSpPr>
        <p:spPr>
          <a:xfrm>
            <a:off x="6266241" y="89541"/>
            <a:ext cx="2814600" cy="2763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43" name="Google Shape;243;p45"/>
          <p:cNvPicPr preferRelativeResize="0"/>
          <p:nvPr/>
        </p:nvPicPr>
        <p:blipFill rotWithShape="1">
          <a:blip r:embed="rId3">
            <a:alphaModFix/>
          </a:blip>
          <a:srcRect/>
          <a:stretch/>
        </p:blipFill>
        <p:spPr>
          <a:xfrm>
            <a:off x="6366341" y="155156"/>
            <a:ext cx="2652992" cy="170953"/>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lank - Black">
  <p:cSld name="(Avoid) Title, Subtitle, Bullets_1_1_1_1_1_1">
    <p:spTree>
      <p:nvGrpSpPr>
        <p:cNvPr id="1" name="Shape 254"/>
        <p:cNvGrpSpPr/>
        <p:nvPr/>
      </p:nvGrpSpPr>
      <p:grpSpPr>
        <a:xfrm>
          <a:off x="0" y="0"/>
          <a:ext cx="0" cy="0"/>
          <a:chOff x="0" y="0"/>
          <a:chExt cx="0" cy="0"/>
        </a:xfrm>
      </p:grpSpPr>
      <p:sp>
        <p:nvSpPr>
          <p:cNvPr id="255" name="Google Shape;255;p48"/>
          <p:cNvSpPr/>
          <p:nvPr/>
        </p:nvSpPr>
        <p:spPr>
          <a:xfrm>
            <a:off x="94" y="0"/>
            <a:ext cx="9144000" cy="5143500"/>
          </a:xfrm>
          <a:prstGeom prst="rect">
            <a:avLst/>
          </a:prstGeom>
          <a:solidFill>
            <a:srgbClr val="202124"/>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matchingName="Blank Green Footer">
  <p:cSld name="Blank Green Footer">
    <p:bg>
      <p:bgPr>
        <a:solidFill>
          <a:srgbClr val="FFFFFF"/>
        </a:solidFill>
        <a:effectLst/>
      </p:bgPr>
    </p:bg>
    <p:spTree>
      <p:nvGrpSpPr>
        <p:cNvPr id="1" name="Shape 256"/>
        <p:cNvGrpSpPr/>
        <p:nvPr/>
      </p:nvGrpSpPr>
      <p:grpSpPr>
        <a:xfrm>
          <a:off x="0" y="0"/>
          <a:ext cx="0" cy="0"/>
          <a:chOff x="0" y="0"/>
          <a:chExt cx="0" cy="0"/>
        </a:xfrm>
      </p:grpSpPr>
      <p:sp>
        <p:nvSpPr>
          <p:cNvPr id="257" name="Google Shape;257;p49"/>
          <p:cNvSpPr txBox="1">
            <a:spLocks noGrp="1"/>
          </p:cNvSpPr>
          <p:nvPr>
            <p:ph type="title"/>
          </p:nvPr>
        </p:nvSpPr>
        <p:spPr>
          <a:xfrm>
            <a:off x="167100" y="522375"/>
            <a:ext cx="6614100" cy="755700"/>
          </a:xfrm>
          <a:prstGeom prst="rect">
            <a:avLst/>
          </a:prstGeom>
          <a:noFill/>
          <a:ln>
            <a:noFill/>
          </a:ln>
        </p:spPr>
        <p:txBody>
          <a:bodyPr spcFirstLastPara="1" wrap="square" lIns="34275" tIns="34275" rIns="34275" bIns="34275" anchor="t" anchorCtr="0">
            <a:noAutofit/>
          </a:bodyPr>
          <a:lstStyle>
            <a:lvl1pPr marR="0" lvl="0" algn="l" rtl="0">
              <a:lnSpc>
                <a:spcPct val="100000"/>
              </a:lnSpc>
              <a:spcBef>
                <a:spcPts val="0"/>
              </a:spcBef>
              <a:spcAft>
                <a:spcPts val="0"/>
              </a:spcAft>
              <a:buClr>
                <a:srgbClr val="666666"/>
              </a:buClr>
              <a:buSzPts val="500"/>
              <a:buFont typeface="Arial"/>
              <a:buNone/>
              <a:defRPr sz="2600" i="0" u="none" strike="noStrike" cap="none">
                <a:solidFill>
                  <a:srgbClr val="666666"/>
                </a:solidFill>
                <a:latin typeface="Arial"/>
                <a:ea typeface="Arial"/>
                <a:cs typeface="Arial"/>
                <a:sym typeface="Arial"/>
              </a:defRPr>
            </a:lvl1pPr>
            <a:lvl2pPr marR="0" lvl="1" algn="l" rtl="0">
              <a:lnSpc>
                <a:spcPct val="100000"/>
              </a:lnSpc>
              <a:spcBef>
                <a:spcPts val="0"/>
              </a:spcBef>
              <a:spcAft>
                <a:spcPts val="0"/>
              </a:spcAft>
              <a:buClr>
                <a:srgbClr val="FFFFFF"/>
              </a:buClr>
              <a:buSzPts val="500"/>
              <a:buFont typeface="Arial"/>
              <a:buNone/>
              <a:defRPr sz="3600" i="0" u="none" strike="noStrike" cap="none">
                <a:solidFill>
                  <a:srgbClr val="FFFFFF"/>
                </a:solidFill>
                <a:latin typeface="Arial"/>
                <a:ea typeface="Arial"/>
                <a:cs typeface="Arial"/>
                <a:sym typeface="Arial"/>
              </a:defRPr>
            </a:lvl2pPr>
            <a:lvl3pPr marR="0" lvl="2" algn="l" rtl="0">
              <a:lnSpc>
                <a:spcPct val="100000"/>
              </a:lnSpc>
              <a:spcBef>
                <a:spcPts val="0"/>
              </a:spcBef>
              <a:spcAft>
                <a:spcPts val="0"/>
              </a:spcAft>
              <a:buClr>
                <a:srgbClr val="FFFFFF"/>
              </a:buClr>
              <a:buSzPts val="500"/>
              <a:buFont typeface="Arial"/>
              <a:buNone/>
              <a:defRPr sz="3600" i="0" u="none" strike="noStrike" cap="none">
                <a:solidFill>
                  <a:srgbClr val="FFFFFF"/>
                </a:solidFill>
                <a:latin typeface="Arial"/>
                <a:ea typeface="Arial"/>
                <a:cs typeface="Arial"/>
                <a:sym typeface="Arial"/>
              </a:defRPr>
            </a:lvl3pPr>
            <a:lvl4pPr marR="0" lvl="3" algn="l" rtl="0">
              <a:lnSpc>
                <a:spcPct val="100000"/>
              </a:lnSpc>
              <a:spcBef>
                <a:spcPts val="0"/>
              </a:spcBef>
              <a:spcAft>
                <a:spcPts val="0"/>
              </a:spcAft>
              <a:buClr>
                <a:srgbClr val="FFFFFF"/>
              </a:buClr>
              <a:buSzPts val="500"/>
              <a:buFont typeface="Arial"/>
              <a:buNone/>
              <a:defRPr sz="3600" i="0" u="none" strike="noStrike" cap="none">
                <a:solidFill>
                  <a:srgbClr val="FFFFFF"/>
                </a:solidFill>
                <a:latin typeface="Arial"/>
                <a:ea typeface="Arial"/>
                <a:cs typeface="Arial"/>
                <a:sym typeface="Arial"/>
              </a:defRPr>
            </a:lvl4pPr>
            <a:lvl5pPr marR="0" lvl="4" algn="l" rtl="0">
              <a:lnSpc>
                <a:spcPct val="100000"/>
              </a:lnSpc>
              <a:spcBef>
                <a:spcPts val="0"/>
              </a:spcBef>
              <a:spcAft>
                <a:spcPts val="0"/>
              </a:spcAft>
              <a:buClr>
                <a:srgbClr val="FFFFFF"/>
              </a:buClr>
              <a:buSzPts val="500"/>
              <a:buFont typeface="Arial"/>
              <a:buNone/>
              <a:defRPr sz="3600" i="0" u="none" strike="noStrike" cap="none">
                <a:solidFill>
                  <a:srgbClr val="FFFFFF"/>
                </a:solidFill>
                <a:latin typeface="Arial"/>
                <a:ea typeface="Arial"/>
                <a:cs typeface="Arial"/>
                <a:sym typeface="Arial"/>
              </a:defRPr>
            </a:lvl5pPr>
            <a:lvl6pPr marR="0" lvl="5" algn="l" rtl="0">
              <a:lnSpc>
                <a:spcPct val="100000"/>
              </a:lnSpc>
              <a:spcBef>
                <a:spcPts val="0"/>
              </a:spcBef>
              <a:spcAft>
                <a:spcPts val="0"/>
              </a:spcAft>
              <a:buClr>
                <a:srgbClr val="FFFFFF"/>
              </a:buClr>
              <a:buSzPts val="500"/>
              <a:buFont typeface="Arial"/>
              <a:buNone/>
              <a:defRPr sz="3600" i="0" u="none" strike="noStrike" cap="none">
                <a:solidFill>
                  <a:srgbClr val="FFFFFF"/>
                </a:solidFill>
                <a:latin typeface="Arial"/>
                <a:ea typeface="Arial"/>
                <a:cs typeface="Arial"/>
                <a:sym typeface="Arial"/>
              </a:defRPr>
            </a:lvl6pPr>
            <a:lvl7pPr marR="0" lvl="6" algn="l" rtl="0">
              <a:lnSpc>
                <a:spcPct val="100000"/>
              </a:lnSpc>
              <a:spcBef>
                <a:spcPts val="0"/>
              </a:spcBef>
              <a:spcAft>
                <a:spcPts val="0"/>
              </a:spcAft>
              <a:buClr>
                <a:srgbClr val="FFFFFF"/>
              </a:buClr>
              <a:buSzPts val="500"/>
              <a:buFont typeface="Arial"/>
              <a:buNone/>
              <a:defRPr sz="3600" i="0" u="none" strike="noStrike" cap="none">
                <a:solidFill>
                  <a:srgbClr val="FFFFFF"/>
                </a:solidFill>
                <a:latin typeface="Arial"/>
                <a:ea typeface="Arial"/>
                <a:cs typeface="Arial"/>
                <a:sym typeface="Arial"/>
              </a:defRPr>
            </a:lvl7pPr>
            <a:lvl8pPr marR="0" lvl="7" algn="l" rtl="0">
              <a:lnSpc>
                <a:spcPct val="100000"/>
              </a:lnSpc>
              <a:spcBef>
                <a:spcPts val="0"/>
              </a:spcBef>
              <a:spcAft>
                <a:spcPts val="0"/>
              </a:spcAft>
              <a:buClr>
                <a:srgbClr val="FFFFFF"/>
              </a:buClr>
              <a:buSzPts val="500"/>
              <a:buFont typeface="Arial"/>
              <a:buNone/>
              <a:defRPr sz="3600" i="0" u="none" strike="noStrike" cap="none">
                <a:solidFill>
                  <a:srgbClr val="FFFFFF"/>
                </a:solidFill>
                <a:latin typeface="Arial"/>
                <a:ea typeface="Arial"/>
                <a:cs typeface="Arial"/>
                <a:sym typeface="Arial"/>
              </a:defRPr>
            </a:lvl8pPr>
            <a:lvl9pPr marR="0" lvl="8" algn="l" rtl="0">
              <a:lnSpc>
                <a:spcPct val="100000"/>
              </a:lnSpc>
              <a:spcBef>
                <a:spcPts val="0"/>
              </a:spcBef>
              <a:spcAft>
                <a:spcPts val="0"/>
              </a:spcAft>
              <a:buClr>
                <a:srgbClr val="FFFFFF"/>
              </a:buClr>
              <a:buSzPts val="500"/>
              <a:buFont typeface="Arial"/>
              <a:buNone/>
              <a:defRPr sz="3600" i="0" u="none" strike="noStrike" cap="none">
                <a:solidFill>
                  <a:srgbClr val="FFFFFF"/>
                </a:solidFill>
                <a:latin typeface="Arial"/>
                <a:ea typeface="Arial"/>
                <a:cs typeface="Arial"/>
                <a:sym typeface="Arial"/>
              </a:defRPr>
            </a:lvl9pPr>
          </a:lstStyle>
          <a:p>
            <a:endParaRPr/>
          </a:p>
        </p:txBody>
      </p:sp>
      <p:sp>
        <p:nvSpPr>
          <p:cNvPr id="258" name="Google Shape;258;p49"/>
          <p:cNvSpPr/>
          <p:nvPr/>
        </p:nvSpPr>
        <p:spPr>
          <a:xfrm>
            <a:off x="7934701" y="218775"/>
            <a:ext cx="1209300" cy="273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D9D9D9"/>
              </a:buClr>
              <a:buSzPts val="600"/>
              <a:buFont typeface="Arial"/>
              <a:buNone/>
            </a:pPr>
            <a:r>
              <a:rPr lang="en" sz="600" b="0" i="0" u="none" strike="noStrike" cap="none">
                <a:solidFill>
                  <a:srgbClr val="D9D9D9"/>
                </a:solidFill>
                <a:latin typeface="Arial"/>
                <a:ea typeface="Arial"/>
                <a:cs typeface="Arial"/>
                <a:sym typeface="Arial"/>
              </a:rPr>
              <a:t>Proprietary + Confidential</a:t>
            </a:r>
            <a:endParaRPr sz="500" b="0" i="0" u="none" strike="noStrike" cap="none">
              <a:solidFill>
                <a:srgbClr val="000000"/>
              </a:solidFill>
              <a:latin typeface="Arial"/>
              <a:ea typeface="Arial"/>
              <a:cs typeface="Arial"/>
              <a:sym typeface="Arial"/>
            </a:endParaRPr>
          </a:p>
        </p:txBody>
      </p:sp>
      <p:sp>
        <p:nvSpPr>
          <p:cNvPr id="259" name="Google Shape;259;p49"/>
          <p:cNvSpPr txBox="1">
            <a:spLocks noGrp="1"/>
          </p:cNvSpPr>
          <p:nvPr>
            <p:ph type="sldNum" idx="12"/>
          </p:nvPr>
        </p:nvSpPr>
        <p:spPr>
          <a:xfrm>
            <a:off x="4419600" y="4604044"/>
            <a:ext cx="2133600" cy="3264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1pPr>
            <a:lvl2pPr marL="0" marR="0" lvl="1"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2pPr>
            <a:lvl3pPr marL="0" marR="0" lvl="2"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3pPr>
            <a:lvl4pPr marL="0" marR="0" lvl="3"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4pPr>
            <a:lvl5pPr marL="0" marR="0" lvl="4"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5pPr>
            <a:lvl6pPr marL="0" marR="0" lvl="5"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6pPr>
            <a:lvl7pPr marL="0" marR="0" lvl="6"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7pPr>
            <a:lvl8pPr marL="0" marR="0" lvl="7"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8pPr>
            <a:lvl9pPr marL="0" marR="0" lvl="8"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sz="500">
              <a:solidFill>
                <a:srgbClr val="000000"/>
              </a:solidFil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matchingName="Blank Red Footer">
  <p:cSld name="Blank Red Footer">
    <p:bg>
      <p:bgPr>
        <a:solidFill>
          <a:srgbClr val="FFFFFF"/>
        </a:solidFill>
        <a:effectLst/>
      </p:bgPr>
    </p:bg>
    <p:spTree>
      <p:nvGrpSpPr>
        <p:cNvPr id="1" name="Shape 260"/>
        <p:cNvGrpSpPr/>
        <p:nvPr/>
      </p:nvGrpSpPr>
      <p:grpSpPr>
        <a:xfrm>
          <a:off x="0" y="0"/>
          <a:ext cx="0" cy="0"/>
          <a:chOff x="0" y="0"/>
          <a:chExt cx="0" cy="0"/>
        </a:xfrm>
      </p:grpSpPr>
      <p:sp>
        <p:nvSpPr>
          <p:cNvPr id="261" name="Google Shape;261;p50"/>
          <p:cNvSpPr txBox="1">
            <a:spLocks noGrp="1"/>
          </p:cNvSpPr>
          <p:nvPr>
            <p:ph type="title"/>
          </p:nvPr>
        </p:nvSpPr>
        <p:spPr>
          <a:xfrm>
            <a:off x="167100" y="522375"/>
            <a:ext cx="6614100" cy="755700"/>
          </a:xfrm>
          <a:prstGeom prst="rect">
            <a:avLst/>
          </a:prstGeom>
          <a:noFill/>
          <a:ln>
            <a:noFill/>
          </a:ln>
        </p:spPr>
        <p:txBody>
          <a:bodyPr spcFirstLastPara="1" wrap="square" lIns="34275" tIns="34275" rIns="34275" bIns="34275" anchor="t" anchorCtr="0">
            <a:noAutofit/>
          </a:bodyPr>
          <a:lstStyle>
            <a:lvl1pPr marR="0" lvl="0" algn="l" rtl="0">
              <a:lnSpc>
                <a:spcPct val="100000"/>
              </a:lnSpc>
              <a:spcBef>
                <a:spcPts val="0"/>
              </a:spcBef>
              <a:spcAft>
                <a:spcPts val="0"/>
              </a:spcAft>
              <a:buClr>
                <a:srgbClr val="666666"/>
              </a:buClr>
              <a:buSzPts val="500"/>
              <a:buFont typeface="Arial"/>
              <a:buNone/>
              <a:defRPr sz="2600" i="0" u="none" strike="noStrike" cap="none">
                <a:solidFill>
                  <a:srgbClr val="666666"/>
                </a:solidFill>
                <a:latin typeface="Arial"/>
                <a:ea typeface="Arial"/>
                <a:cs typeface="Arial"/>
                <a:sym typeface="Arial"/>
              </a:defRPr>
            </a:lvl1pPr>
            <a:lvl2pPr marR="0" lvl="1" algn="l" rtl="0">
              <a:lnSpc>
                <a:spcPct val="100000"/>
              </a:lnSpc>
              <a:spcBef>
                <a:spcPts val="0"/>
              </a:spcBef>
              <a:spcAft>
                <a:spcPts val="0"/>
              </a:spcAft>
              <a:buClr>
                <a:srgbClr val="FFFFFF"/>
              </a:buClr>
              <a:buSzPts val="500"/>
              <a:buFont typeface="Arial"/>
              <a:buNone/>
              <a:defRPr sz="3600" i="0" u="none" strike="noStrike" cap="none">
                <a:solidFill>
                  <a:srgbClr val="FFFFFF"/>
                </a:solidFill>
                <a:latin typeface="Arial"/>
                <a:ea typeface="Arial"/>
                <a:cs typeface="Arial"/>
                <a:sym typeface="Arial"/>
              </a:defRPr>
            </a:lvl2pPr>
            <a:lvl3pPr marR="0" lvl="2" algn="l" rtl="0">
              <a:lnSpc>
                <a:spcPct val="100000"/>
              </a:lnSpc>
              <a:spcBef>
                <a:spcPts val="0"/>
              </a:spcBef>
              <a:spcAft>
                <a:spcPts val="0"/>
              </a:spcAft>
              <a:buClr>
                <a:srgbClr val="FFFFFF"/>
              </a:buClr>
              <a:buSzPts val="500"/>
              <a:buFont typeface="Arial"/>
              <a:buNone/>
              <a:defRPr sz="3600" i="0" u="none" strike="noStrike" cap="none">
                <a:solidFill>
                  <a:srgbClr val="FFFFFF"/>
                </a:solidFill>
                <a:latin typeface="Arial"/>
                <a:ea typeface="Arial"/>
                <a:cs typeface="Arial"/>
                <a:sym typeface="Arial"/>
              </a:defRPr>
            </a:lvl3pPr>
            <a:lvl4pPr marR="0" lvl="3" algn="l" rtl="0">
              <a:lnSpc>
                <a:spcPct val="100000"/>
              </a:lnSpc>
              <a:spcBef>
                <a:spcPts val="0"/>
              </a:spcBef>
              <a:spcAft>
                <a:spcPts val="0"/>
              </a:spcAft>
              <a:buClr>
                <a:srgbClr val="FFFFFF"/>
              </a:buClr>
              <a:buSzPts val="500"/>
              <a:buFont typeface="Arial"/>
              <a:buNone/>
              <a:defRPr sz="3600" i="0" u="none" strike="noStrike" cap="none">
                <a:solidFill>
                  <a:srgbClr val="FFFFFF"/>
                </a:solidFill>
                <a:latin typeface="Arial"/>
                <a:ea typeface="Arial"/>
                <a:cs typeface="Arial"/>
                <a:sym typeface="Arial"/>
              </a:defRPr>
            </a:lvl4pPr>
            <a:lvl5pPr marR="0" lvl="4" algn="l" rtl="0">
              <a:lnSpc>
                <a:spcPct val="100000"/>
              </a:lnSpc>
              <a:spcBef>
                <a:spcPts val="0"/>
              </a:spcBef>
              <a:spcAft>
                <a:spcPts val="0"/>
              </a:spcAft>
              <a:buClr>
                <a:srgbClr val="FFFFFF"/>
              </a:buClr>
              <a:buSzPts val="500"/>
              <a:buFont typeface="Arial"/>
              <a:buNone/>
              <a:defRPr sz="3600" i="0" u="none" strike="noStrike" cap="none">
                <a:solidFill>
                  <a:srgbClr val="FFFFFF"/>
                </a:solidFill>
                <a:latin typeface="Arial"/>
                <a:ea typeface="Arial"/>
                <a:cs typeface="Arial"/>
                <a:sym typeface="Arial"/>
              </a:defRPr>
            </a:lvl5pPr>
            <a:lvl6pPr marR="0" lvl="5" algn="l" rtl="0">
              <a:lnSpc>
                <a:spcPct val="100000"/>
              </a:lnSpc>
              <a:spcBef>
                <a:spcPts val="0"/>
              </a:spcBef>
              <a:spcAft>
                <a:spcPts val="0"/>
              </a:spcAft>
              <a:buClr>
                <a:srgbClr val="FFFFFF"/>
              </a:buClr>
              <a:buSzPts val="500"/>
              <a:buFont typeface="Arial"/>
              <a:buNone/>
              <a:defRPr sz="3600" i="0" u="none" strike="noStrike" cap="none">
                <a:solidFill>
                  <a:srgbClr val="FFFFFF"/>
                </a:solidFill>
                <a:latin typeface="Arial"/>
                <a:ea typeface="Arial"/>
                <a:cs typeface="Arial"/>
                <a:sym typeface="Arial"/>
              </a:defRPr>
            </a:lvl6pPr>
            <a:lvl7pPr marR="0" lvl="6" algn="l" rtl="0">
              <a:lnSpc>
                <a:spcPct val="100000"/>
              </a:lnSpc>
              <a:spcBef>
                <a:spcPts val="0"/>
              </a:spcBef>
              <a:spcAft>
                <a:spcPts val="0"/>
              </a:spcAft>
              <a:buClr>
                <a:srgbClr val="FFFFFF"/>
              </a:buClr>
              <a:buSzPts val="500"/>
              <a:buFont typeface="Arial"/>
              <a:buNone/>
              <a:defRPr sz="3600" i="0" u="none" strike="noStrike" cap="none">
                <a:solidFill>
                  <a:srgbClr val="FFFFFF"/>
                </a:solidFill>
                <a:latin typeface="Arial"/>
                <a:ea typeface="Arial"/>
                <a:cs typeface="Arial"/>
                <a:sym typeface="Arial"/>
              </a:defRPr>
            </a:lvl7pPr>
            <a:lvl8pPr marR="0" lvl="7" algn="l" rtl="0">
              <a:lnSpc>
                <a:spcPct val="100000"/>
              </a:lnSpc>
              <a:spcBef>
                <a:spcPts val="0"/>
              </a:spcBef>
              <a:spcAft>
                <a:spcPts val="0"/>
              </a:spcAft>
              <a:buClr>
                <a:srgbClr val="FFFFFF"/>
              </a:buClr>
              <a:buSzPts val="500"/>
              <a:buFont typeface="Arial"/>
              <a:buNone/>
              <a:defRPr sz="3600" i="0" u="none" strike="noStrike" cap="none">
                <a:solidFill>
                  <a:srgbClr val="FFFFFF"/>
                </a:solidFill>
                <a:latin typeface="Arial"/>
                <a:ea typeface="Arial"/>
                <a:cs typeface="Arial"/>
                <a:sym typeface="Arial"/>
              </a:defRPr>
            </a:lvl8pPr>
            <a:lvl9pPr marR="0" lvl="8" algn="l" rtl="0">
              <a:lnSpc>
                <a:spcPct val="100000"/>
              </a:lnSpc>
              <a:spcBef>
                <a:spcPts val="0"/>
              </a:spcBef>
              <a:spcAft>
                <a:spcPts val="0"/>
              </a:spcAft>
              <a:buClr>
                <a:srgbClr val="FFFFFF"/>
              </a:buClr>
              <a:buSzPts val="500"/>
              <a:buFont typeface="Arial"/>
              <a:buNone/>
              <a:defRPr sz="3600" i="0" u="none" strike="noStrike" cap="none">
                <a:solidFill>
                  <a:srgbClr val="FFFFFF"/>
                </a:solidFill>
                <a:latin typeface="Arial"/>
                <a:ea typeface="Arial"/>
                <a:cs typeface="Arial"/>
                <a:sym typeface="Arial"/>
              </a:defRPr>
            </a:lvl9pPr>
          </a:lstStyle>
          <a:p>
            <a:endParaRPr/>
          </a:p>
        </p:txBody>
      </p:sp>
      <p:sp>
        <p:nvSpPr>
          <p:cNvPr id="262" name="Google Shape;262;p50"/>
          <p:cNvSpPr/>
          <p:nvPr/>
        </p:nvSpPr>
        <p:spPr>
          <a:xfrm>
            <a:off x="7934701" y="218775"/>
            <a:ext cx="1209300" cy="273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D9D9D9"/>
              </a:buClr>
              <a:buSzPts val="600"/>
              <a:buFont typeface="Arial"/>
              <a:buNone/>
            </a:pPr>
            <a:r>
              <a:rPr lang="en" sz="600" b="0" i="0" u="none" strike="noStrike" cap="none">
                <a:solidFill>
                  <a:srgbClr val="D9D9D9"/>
                </a:solidFill>
                <a:latin typeface="Arial"/>
                <a:ea typeface="Arial"/>
                <a:cs typeface="Arial"/>
                <a:sym typeface="Arial"/>
              </a:rPr>
              <a:t>Proprietary + Confidential</a:t>
            </a:r>
            <a:endParaRPr sz="500" b="0" i="0" u="none" strike="noStrike" cap="none">
              <a:solidFill>
                <a:srgbClr val="000000"/>
              </a:solidFill>
              <a:latin typeface="Arial"/>
              <a:ea typeface="Arial"/>
              <a:cs typeface="Arial"/>
              <a:sym typeface="Arial"/>
            </a:endParaRPr>
          </a:p>
        </p:txBody>
      </p:sp>
      <p:sp>
        <p:nvSpPr>
          <p:cNvPr id="263" name="Google Shape;263;p50"/>
          <p:cNvSpPr txBox="1">
            <a:spLocks noGrp="1"/>
          </p:cNvSpPr>
          <p:nvPr>
            <p:ph type="sldNum" idx="12"/>
          </p:nvPr>
        </p:nvSpPr>
        <p:spPr>
          <a:xfrm>
            <a:off x="4419600" y="4604044"/>
            <a:ext cx="2133600" cy="3264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1pPr>
            <a:lvl2pPr marL="0" marR="0" lvl="1"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2pPr>
            <a:lvl3pPr marL="0" marR="0" lvl="2"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3pPr>
            <a:lvl4pPr marL="0" marR="0" lvl="3"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4pPr>
            <a:lvl5pPr marL="0" marR="0" lvl="4"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5pPr>
            <a:lvl6pPr marL="0" marR="0" lvl="5"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6pPr>
            <a:lvl7pPr marL="0" marR="0" lvl="6"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7pPr>
            <a:lvl8pPr marL="0" marR="0" lvl="7"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8pPr>
            <a:lvl9pPr marL="0" marR="0" lvl="8" indent="0" algn="r" rtl="0">
              <a:lnSpc>
                <a:spcPct val="100000"/>
              </a:lnSpc>
              <a:spcBef>
                <a:spcPts val="0"/>
              </a:spcBef>
              <a:spcAft>
                <a:spcPts val="0"/>
              </a:spcAft>
              <a:buClr>
                <a:srgbClr val="585858"/>
              </a:buClr>
              <a:buSzPts val="1000"/>
              <a:buFont typeface="Arial"/>
              <a:buNone/>
              <a:defRPr sz="1000" b="0" i="0" u="none" strike="noStrike" cap="none">
                <a:solidFill>
                  <a:srgbClr val="58585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sz="500">
              <a:solidFill>
                <a:srgbClr val="000000"/>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Slide Style 01 - Green">
  <p:cSld name="Title, Subtitle, &amp; Bullets_1_2_1">
    <p:bg>
      <p:bgPr>
        <a:blipFill>
          <a:blip r:embed="rId2">
            <a:alphaModFix/>
          </a:blip>
          <a:stretch>
            <a:fillRect/>
          </a:stretch>
        </a:blipFill>
        <a:effectLst/>
      </p:bgPr>
    </p:bg>
    <p:spTree>
      <p:nvGrpSpPr>
        <p:cNvPr id="1" name="Shape 105"/>
        <p:cNvGrpSpPr/>
        <p:nvPr/>
      </p:nvGrpSpPr>
      <p:grpSpPr>
        <a:xfrm>
          <a:off x="0" y="0"/>
          <a:ext cx="0" cy="0"/>
          <a:chOff x="0" y="0"/>
          <a:chExt cx="0" cy="0"/>
        </a:xfrm>
      </p:grpSpPr>
      <p:sp>
        <p:nvSpPr>
          <p:cNvPr id="106" name="Google Shape;106;p23"/>
          <p:cNvSpPr txBox="1"/>
          <p:nvPr/>
        </p:nvSpPr>
        <p:spPr>
          <a:xfrm>
            <a:off x="435148" y="1198295"/>
            <a:ext cx="6788100" cy="1034700"/>
          </a:xfrm>
          <a:prstGeom prst="rect">
            <a:avLst/>
          </a:prstGeom>
          <a:noFill/>
          <a:ln>
            <a:noFill/>
          </a:ln>
        </p:spPr>
        <p:txBody>
          <a:bodyPr spcFirstLastPara="1" wrap="square" lIns="34275" tIns="34275" rIns="34275" bIns="34275" anchor="t" anchorCtr="0">
            <a:noAutofit/>
          </a:bodyPr>
          <a:lstStyle/>
          <a:p>
            <a:pPr marL="241300" marR="0" lvl="0" indent="-88900" algn="l" rtl="0">
              <a:lnSpc>
                <a:spcPct val="100000"/>
              </a:lnSpc>
              <a:spcBef>
                <a:spcPts val="2200"/>
              </a:spcBef>
              <a:spcAft>
                <a:spcPts val="0"/>
              </a:spcAft>
              <a:buClr>
                <a:srgbClr val="000000"/>
              </a:buClr>
              <a:buSzPts val="2000"/>
              <a:buFont typeface="Arial"/>
              <a:buNone/>
            </a:pPr>
            <a:endParaRPr sz="2000" b="0" i="0" u="none" strike="noStrike" cap="none">
              <a:solidFill>
                <a:srgbClr val="000000"/>
              </a:solidFill>
              <a:latin typeface="Helvetica Neue"/>
              <a:ea typeface="Helvetica Neue"/>
              <a:cs typeface="Helvetica Neue"/>
              <a:sym typeface="Helvetica Neue"/>
            </a:endParaRPr>
          </a:p>
        </p:txBody>
      </p:sp>
      <p:sp>
        <p:nvSpPr>
          <p:cNvPr id="107" name="Google Shape;107;p23"/>
          <p:cNvSpPr txBox="1">
            <a:spLocks noGrp="1"/>
          </p:cNvSpPr>
          <p:nvPr>
            <p:ph type="body" idx="1"/>
          </p:nvPr>
        </p:nvSpPr>
        <p:spPr>
          <a:xfrm>
            <a:off x="451256" y="1529869"/>
            <a:ext cx="8214900" cy="2402700"/>
          </a:xfrm>
          <a:prstGeom prst="rect">
            <a:avLst/>
          </a:prstGeom>
          <a:noFill/>
          <a:ln>
            <a:noFill/>
          </a:ln>
        </p:spPr>
        <p:txBody>
          <a:bodyPr spcFirstLastPara="1" wrap="square" lIns="34275" tIns="34275" rIns="34275" bIns="34275" anchor="t" anchorCtr="0">
            <a:spAutoFit/>
          </a:bodyPr>
          <a:lstStyle>
            <a:lvl1pPr marL="457200" lvl="0" indent="-342900" algn="l" rtl="0">
              <a:lnSpc>
                <a:spcPct val="100000"/>
              </a:lnSpc>
              <a:spcBef>
                <a:spcPts val="0"/>
              </a:spcBef>
              <a:spcAft>
                <a:spcPts val="0"/>
              </a:spcAft>
              <a:buSzPts val="1800"/>
              <a:buFont typeface="Arial"/>
              <a:buChar char="●"/>
              <a:defRPr sz="1800">
                <a:latin typeface="Arial"/>
                <a:ea typeface="Arial"/>
                <a:cs typeface="Arial"/>
                <a:sym typeface="Arial"/>
              </a:defRPr>
            </a:lvl1pPr>
            <a:lvl2pPr marL="914400" lvl="1" indent="-342900" algn="l" rtl="0">
              <a:lnSpc>
                <a:spcPct val="100000"/>
              </a:lnSpc>
              <a:spcBef>
                <a:spcPts val="0"/>
              </a:spcBef>
              <a:spcAft>
                <a:spcPts val="0"/>
              </a:spcAft>
              <a:buSzPts val="1800"/>
              <a:buFont typeface="Arial"/>
              <a:buChar char="○"/>
              <a:defRPr sz="1800">
                <a:latin typeface="Arial"/>
                <a:ea typeface="Arial"/>
                <a:cs typeface="Arial"/>
                <a:sym typeface="Arial"/>
              </a:defRPr>
            </a:lvl2pPr>
            <a:lvl3pPr marL="1371600" lvl="2" indent="-317500" algn="l" rtl="0">
              <a:lnSpc>
                <a:spcPct val="100000"/>
              </a:lnSpc>
              <a:spcBef>
                <a:spcPts val="0"/>
              </a:spcBef>
              <a:spcAft>
                <a:spcPts val="0"/>
              </a:spcAft>
              <a:buSzPts val="1400"/>
              <a:buFont typeface="Arial"/>
              <a:buChar char="■"/>
              <a:defRPr sz="1400">
                <a:latin typeface="Arial"/>
                <a:ea typeface="Arial"/>
                <a:cs typeface="Arial"/>
                <a:sym typeface="Arial"/>
              </a:defRPr>
            </a:lvl3pPr>
            <a:lvl4pPr marL="1828800" lvl="3" indent="-317500" algn="l" rtl="0">
              <a:lnSpc>
                <a:spcPct val="100000"/>
              </a:lnSpc>
              <a:spcBef>
                <a:spcPts val="0"/>
              </a:spcBef>
              <a:spcAft>
                <a:spcPts val="0"/>
              </a:spcAft>
              <a:buSzPts val="1400"/>
              <a:buFont typeface="Arial"/>
              <a:buChar char="●"/>
              <a:defRPr sz="1400">
                <a:latin typeface="Arial"/>
                <a:ea typeface="Arial"/>
                <a:cs typeface="Arial"/>
                <a:sym typeface="Arial"/>
              </a:defRPr>
            </a:lvl4pPr>
            <a:lvl5pPr marL="2286000" lvl="4" indent="-298450" algn="l" rtl="0">
              <a:lnSpc>
                <a:spcPct val="100000"/>
              </a:lnSpc>
              <a:spcBef>
                <a:spcPts val="0"/>
              </a:spcBef>
              <a:spcAft>
                <a:spcPts val="0"/>
              </a:spcAft>
              <a:buSzPts val="1100"/>
              <a:buFont typeface="Arial"/>
              <a:buChar char="○"/>
              <a:defRPr sz="1100">
                <a:latin typeface="Arial"/>
                <a:ea typeface="Arial"/>
                <a:cs typeface="Arial"/>
                <a:sym typeface="Arial"/>
              </a:defRPr>
            </a:lvl5pPr>
            <a:lvl6pPr marL="2743200" lvl="5" indent="-298450" algn="l" rtl="0">
              <a:lnSpc>
                <a:spcPct val="100000"/>
              </a:lnSpc>
              <a:spcBef>
                <a:spcPts val="0"/>
              </a:spcBef>
              <a:spcAft>
                <a:spcPts val="0"/>
              </a:spcAft>
              <a:buSzPts val="1100"/>
              <a:buFont typeface="Arial"/>
              <a:buChar char="■"/>
              <a:defRPr sz="1100">
                <a:latin typeface="Arial"/>
                <a:ea typeface="Arial"/>
                <a:cs typeface="Arial"/>
                <a:sym typeface="Arial"/>
              </a:defRPr>
            </a:lvl6pPr>
            <a:lvl7pPr marL="3200400" lvl="6" indent="-298450" algn="l" rtl="0">
              <a:lnSpc>
                <a:spcPct val="100000"/>
              </a:lnSpc>
              <a:spcBef>
                <a:spcPts val="0"/>
              </a:spcBef>
              <a:spcAft>
                <a:spcPts val="0"/>
              </a:spcAft>
              <a:buSzPts val="1100"/>
              <a:buFont typeface="Arial"/>
              <a:buChar char="●"/>
              <a:defRPr sz="1100">
                <a:latin typeface="Arial"/>
                <a:ea typeface="Arial"/>
                <a:cs typeface="Arial"/>
                <a:sym typeface="Arial"/>
              </a:defRPr>
            </a:lvl7pPr>
            <a:lvl8pPr marL="3657600" lvl="7" indent="-298450" algn="l" rtl="0">
              <a:lnSpc>
                <a:spcPct val="100000"/>
              </a:lnSpc>
              <a:spcBef>
                <a:spcPts val="0"/>
              </a:spcBef>
              <a:spcAft>
                <a:spcPts val="0"/>
              </a:spcAft>
              <a:buSzPts val="1100"/>
              <a:buFont typeface="Arial"/>
              <a:buChar char="○"/>
              <a:defRPr sz="1100">
                <a:latin typeface="Arial"/>
                <a:ea typeface="Arial"/>
                <a:cs typeface="Arial"/>
                <a:sym typeface="Arial"/>
              </a:defRPr>
            </a:lvl8pPr>
            <a:lvl9pPr marL="4114800" lvl="8" indent="-298450" algn="l" rtl="0">
              <a:lnSpc>
                <a:spcPct val="100000"/>
              </a:lnSpc>
              <a:spcBef>
                <a:spcPts val="0"/>
              </a:spcBef>
              <a:spcAft>
                <a:spcPts val="0"/>
              </a:spcAft>
              <a:buSzPts val="1100"/>
              <a:buFont typeface="Arial"/>
              <a:buChar char="■"/>
              <a:defRPr sz="1100">
                <a:latin typeface="Arial"/>
                <a:ea typeface="Arial"/>
                <a:cs typeface="Arial"/>
                <a:sym typeface="Arial"/>
              </a:defRPr>
            </a:lvl9pPr>
          </a:lstStyle>
          <a:p>
            <a:endParaRPr/>
          </a:p>
        </p:txBody>
      </p:sp>
      <p:sp>
        <p:nvSpPr>
          <p:cNvPr id="108" name="Google Shape;108;p23"/>
          <p:cNvSpPr txBox="1">
            <a:spLocks noGrp="1"/>
          </p:cNvSpPr>
          <p:nvPr>
            <p:ph type="title"/>
          </p:nvPr>
        </p:nvSpPr>
        <p:spPr>
          <a:xfrm>
            <a:off x="334894" y="483797"/>
            <a:ext cx="8233500" cy="752100"/>
          </a:xfrm>
          <a:prstGeom prst="rect">
            <a:avLst/>
          </a:prstGeom>
          <a:noFill/>
          <a:ln>
            <a:noFill/>
          </a:ln>
        </p:spPr>
        <p:txBody>
          <a:bodyPr spcFirstLastPara="1" wrap="square" lIns="34275" tIns="34275" rIns="34275" bIns="34275" anchor="t" anchorCtr="0">
            <a:spAutoFit/>
          </a:bodyPr>
          <a:lstStyle>
            <a:lvl1pPr lvl="0" algn="l" rtl="0">
              <a:lnSpc>
                <a:spcPct val="100000"/>
              </a:lnSpc>
              <a:spcBef>
                <a:spcPts val="0"/>
              </a:spcBef>
              <a:spcAft>
                <a:spcPts val="0"/>
              </a:spcAft>
              <a:buSzPts val="3500"/>
              <a:buNone/>
              <a:defRPr sz="3500">
                <a:solidFill>
                  <a:schemeClr val="dk1"/>
                </a:solidFill>
                <a:latin typeface="Arial"/>
                <a:ea typeface="Arial"/>
                <a:cs typeface="Arial"/>
                <a:sym typeface="Arial"/>
              </a:defRPr>
            </a:lvl1pPr>
            <a:lvl2pPr lvl="1" algn="l" rtl="0">
              <a:lnSpc>
                <a:spcPct val="100000"/>
              </a:lnSpc>
              <a:spcBef>
                <a:spcPts val="0"/>
              </a:spcBef>
              <a:spcAft>
                <a:spcPts val="0"/>
              </a:spcAft>
              <a:buSzPts val="500"/>
              <a:buNone/>
              <a:defRPr sz="3500">
                <a:solidFill>
                  <a:schemeClr val="dk1"/>
                </a:solidFill>
                <a:latin typeface="Arial"/>
                <a:ea typeface="Arial"/>
                <a:cs typeface="Arial"/>
                <a:sym typeface="Arial"/>
              </a:defRPr>
            </a:lvl2pPr>
            <a:lvl3pPr lvl="2" algn="l" rtl="0">
              <a:lnSpc>
                <a:spcPct val="100000"/>
              </a:lnSpc>
              <a:spcBef>
                <a:spcPts val="0"/>
              </a:spcBef>
              <a:spcAft>
                <a:spcPts val="0"/>
              </a:spcAft>
              <a:buSzPts val="500"/>
              <a:buNone/>
              <a:defRPr sz="3500">
                <a:solidFill>
                  <a:schemeClr val="dk1"/>
                </a:solidFill>
                <a:latin typeface="Arial"/>
                <a:ea typeface="Arial"/>
                <a:cs typeface="Arial"/>
                <a:sym typeface="Arial"/>
              </a:defRPr>
            </a:lvl3pPr>
            <a:lvl4pPr lvl="3" algn="l" rtl="0">
              <a:lnSpc>
                <a:spcPct val="100000"/>
              </a:lnSpc>
              <a:spcBef>
                <a:spcPts val="0"/>
              </a:spcBef>
              <a:spcAft>
                <a:spcPts val="0"/>
              </a:spcAft>
              <a:buSzPts val="500"/>
              <a:buNone/>
              <a:defRPr sz="3500">
                <a:solidFill>
                  <a:schemeClr val="dk1"/>
                </a:solidFill>
                <a:latin typeface="Arial"/>
                <a:ea typeface="Arial"/>
                <a:cs typeface="Arial"/>
                <a:sym typeface="Arial"/>
              </a:defRPr>
            </a:lvl4pPr>
            <a:lvl5pPr lvl="4" algn="l" rtl="0">
              <a:lnSpc>
                <a:spcPct val="100000"/>
              </a:lnSpc>
              <a:spcBef>
                <a:spcPts val="0"/>
              </a:spcBef>
              <a:spcAft>
                <a:spcPts val="0"/>
              </a:spcAft>
              <a:buSzPts val="500"/>
              <a:buNone/>
              <a:defRPr sz="3500">
                <a:solidFill>
                  <a:schemeClr val="dk1"/>
                </a:solidFill>
                <a:latin typeface="Arial"/>
                <a:ea typeface="Arial"/>
                <a:cs typeface="Arial"/>
                <a:sym typeface="Arial"/>
              </a:defRPr>
            </a:lvl5pPr>
            <a:lvl6pPr lvl="5" algn="l" rtl="0">
              <a:lnSpc>
                <a:spcPct val="100000"/>
              </a:lnSpc>
              <a:spcBef>
                <a:spcPts val="0"/>
              </a:spcBef>
              <a:spcAft>
                <a:spcPts val="0"/>
              </a:spcAft>
              <a:buSzPts val="500"/>
              <a:buNone/>
              <a:defRPr sz="3500">
                <a:solidFill>
                  <a:schemeClr val="dk1"/>
                </a:solidFill>
                <a:latin typeface="Arial"/>
                <a:ea typeface="Arial"/>
                <a:cs typeface="Arial"/>
                <a:sym typeface="Arial"/>
              </a:defRPr>
            </a:lvl6pPr>
            <a:lvl7pPr lvl="6" algn="l" rtl="0">
              <a:lnSpc>
                <a:spcPct val="100000"/>
              </a:lnSpc>
              <a:spcBef>
                <a:spcPts val="0"/>
              </a:spcBef>
              <a:spcAft>
                <a:spcPts val="0"/>
              </a:spcAft>
              <a:buSzPts val="500"/>
              <a:buNone/>
              <a:defRPr sz="3500">
                <a:solidFill>
                  <a:schemeClr val="dk1"/>
                </a:solidFill>
                <a:latin typeface="Arial"/>
                <a:ea typeface="Arial"/>
                <a:cs typeface="Arial"/>
                <a:sym typeface="Arial"/>
              </a:defRPr>
            </a:lvl7pPr>
            <a:lvl8pPr lvl="7" algn="l" rtl="0">
              <a:lnSpc>
                <a:spcPct val="100000"/>
              </a:lnSpc>
              <a:spcBef>
                <a:spcPts val="0"/>
              </a:spcBef>
              <a:spcAft>
                <a:spcPts val="0"/>
              </a:spcAft>
              <a:buSzPts val="500"/>
              <a:buNone/>
              <a:defRPr sz="3500">
                <a:solidFill>
                  <a:schemeClr val="dk1"/>
                </a:solidFill>
                <a:latin typeface="Arial"/>
                <a:ea typeface="Arial"/>
                <a:cs typeface="Arial"/>
                <a:sym typeface="Arial"/>
              </a:defRPr>
            </a:lvl8pPr>
            <a:lvl9pPr lvl="8" algn="l" rtl="0">
              <a:lnSpc>
                <a:spcPct val="100000"/>
              </a:lnSpc>
              <a:spcBef>
                <a:spcPts val="0"/>
              </a:spcBef>
              <a:spcAft>
                <a:spcPts val="0"/>
              </a:spcAft>
              <a:buSzPts val="500"/>
              <a:buNone/>
              <a:defRPr sz="3500">
                <a:solidFill>
                  <a:schemeClr val="dk1"/>
                </a:solidFill>
                <a:latin typeface="Arial"/>
                <a:ea typeface="Arial"/>
                <a:cs typeface="Arial"/>
                <a:sym typeface="Arial"/>
              </a:defRPr>
            </a:lvl9pPr>
          </a:lstStyle>
          <a:p>
            <a:endParaRPr/>
          </a:p>
        </p:txBody>
      </p:sp>
      <p:sp>
        <p:nvSpPr>
          <p:cNvPr id="109" name="Google Shape;109;p23"/>
          <p:cNvSpPr txBox="1">
            <a:spLocks noGrp="1"/>
          </p:cNvSpPr>
          <p:nvPr>
            <p:ph type="subTitle" idx="2"/>
          </p:nvPr>
        </p:nvSpPr>
        <p:spPr>
          <a:xfrm>
            <a:off x="410869" y="1138228"/>
            <a:ext cx="8255400" cy="512400"/>
          </a:xfrm>
          <a:prstGeom prst="rect">
            <a:avLst/>
          </a:prstGeom>
          <a:noFill/>
          <a:ln>
            <a:noFill/>
          </a:ln>
        </p:spPr>
        <p:txBody>
          <a:bodyPr spcFirstLastPara="1" wrap="square" lIns="34275" tIns="34275" rIns="34275" bIns="34275" anchor="t" anchorCtr="0">
            <a:spAutoFit/>
          </a:bodyPr>
          <a:lstStyle>
            <a:lvl1pPr lvl="0" algn="l" rtl="0">
              <a:lnSpc>
                <a:spcPct val="100000"/>
              </a:lnSpc>
              <a:spcBef>
                <a:spcPts val="0"/>
              </a:spcBef>
              <a:spcAft>
                <a:spcPts val="0"/>
              </a:spcAft>
              <a:buSzPts val="1800"/>
              <a:buNone/>
              <a:defRPr sz="1800">
                <a:solidFill>
                  <a:schemeClr val="accent4"/>
                </a:solidFill>
                <a:latin typeface="Arial"/>
                <a:ea typeface="Arial"/>
                <a:cs typeface="Arial"/>
                <a:sym typeface="Arial"/>
              </a:defRPr>
            </a:lvl1pPr>
            <a:lvl2pPr lvl="1" algn="l" rtl="0">
              <a:lnSpc>
                <a:spcPct val="100000"/>
              </a:lnSpc>
              <a:spcBef>
                <a:spcPts val="0"/>
              </a:spcBef>
              <a:spcAft>
                <a:spcPts val="0"/>
              </a:spcAft>
              <a:buSzPts val="1800"/>
              <a:buNone/>
              <a:defRPr>
                <a:solidFill>
                  <a:schemeClr val="accent4"/>
                </a:solidFill>
                <a:latin typeface="Arial"/>
                <a:ea typeface="Arial"/>
                <a:cs typeface="Arial"/>
                <a:sym typeface="Arial"/>
              </a:defRPr>
            </a:lvl2pPr>
            <a:lvl3pPr lvl="2" algn="l" rtl="0">
              <a:lnSpc>
                <a:spcPct val="100000"/>
              </a:lnSpc>
              <a:spcBef>
                <a:spcPts val="0"/>
              </a:spcBef>
              <a:spcAft>
                <a:spcPts val="0"/>
              </a:spcAft>
              <a:buSzPts val="1400"/>
              <a:buNone/>
              <a:defRPr>
                <a:solidFill>
                  <a:schemeClr val="accent4"/>
                </a:solidFill>
                <a:latin typeface="Arial"/>
                <a:ea typeface="Arial"/>
                <a:cs typeface="Arial"/>
                <a:sym typeface="Arial"/>
              </a:defRPr>
            </a:lvl3pPr>
            <a:lvl4pPr lvl="3" algn="l" rtl="0">
              <a:lnSpc>
                <a:spcPct val="100000"/>
              </a:lnSpc>
              <a:spcBef>
                <a:spcPts val="0"/>
              </a:spcBef>
              <a:spcAft>
                <a:spcPts val="0"/>
              </a:spcAft>
              <a:buSzPts val="1400"/>
              <a:buNone/>
              <a:defRPr>
                <a:solidFill>
                  <a:schemeClr val="accent4"/>
                </a:solidFill>
                <a:latin typeface="Arial"/>
                <a:ea typeface="Arial"/>
                <a:cs typeface="Arial"/>
                <a:sym typeface="Arial"/>
              </a:defRPr>
            </a:lvl4pPr>
            <a:lvl5pPr lvl="4" algn="l" rtl="0">
              <a:lnSpc>
                <a:spcPct val="100000"/>
              </a:lnSpc>
              <a:spcBef>
                <a:spcPts val="0"/>
              </a:spcBef>
              <a:spcAft>
                <a:spcPts val="0"/>
              </a:spcAft>
              <a:buSzPts val="1100"/>
              <a:buNone/>
              <a:defRPr>
                <a:solidFill>
                  <a:schemeClr val="accent4"/>
                </a:solidFill>
                <a:latin typeface="Arial"/>
                <a:ea typeface="Arial"/>
                <a:cs typeface="Arial"/>
                <a:sym typeface="Arial"/>
              </a:defRPr>
            </a:lvl5pPr>
            <a:lvl6pPr lvl="5" algn="l" rtl="0">
              <a:lnSpc>
                <a:spcPct val="100000"/>
              </a:lnSpc>
              <a:spcBef>
                <a:spcPts val="0"/>
              </a:spcBef>
              <a:spcAft>
                <a:spcPts val="0"/>
              </a:spcAft>
              <a:buSzPts val="1100"/>
              <a:buNone/>
              <a:defRPr>
                <a:solidFill>
                  <a:schemeClr val="accent4"/>
                </a:solidFill>
                <a:latin typeface="Arial"/>
                <a:ea typeface="Arial"/>
                <a:cs typeface="Arial"/>
                <a:sym typeface="Arial"/>
              </a:defRPr>
            </a:lvl6pPr>
            <a:lvl7pPr lvl="6" algn="l" rtl="0">
              <a:lnSpc>
                <a:spcPct val="100000"/>
              </a:lnSpc>
              <a:spcBef>
                <a:spcPts val="0"/>
              </a:spcBef>
              <a:spcAft>
                <a:spcPts val="0"/>
              </a:spcAft>
              <a:buSzPts val="1100"/>
              <a:buNone/>
              <a:defRPr>
                <a:solidFill>
                  <a:schemeClr val="accent4"/>
                </a:solidFill>
                <a:latin typeface="Arial"/>
                <a:ea typeface="Arial"/>
                <a:cs typeface="Arial"/>
                <a:sym typeface="Arial"/>
              </a:defRPr>
            </a:lvl7pPr>
            <a:lvl8pPr lvl="7" algn="l" rtl="0">
              <a:lnSpc>
                <a:spcPct val="100000"/>
              </a:lnSpc>
              <a:spcBef>
                <a:spcPts val="0"/>
              </a:spcBef>
              <a:spcAft>
                <a:spcPts val="0"/>
              </a:spcAft>
              <a:buSzPts val="1100"/>
              <a:buNone/>
              <a:defRPr>
                <a:solidFill>
                  <a:schemeClr val="accent4"/>
                </a:solidFill>
                <a:latin typeface="Arial"/>
                <a:ea typeface="Arial"/>
                <a:cs typeface="Arial"/>
                <a:sym typeface="Arial"/>
              </a:defRPr>
            </a:lvl8pPr>
            <a:lvl9pPr lvl="8" algn="l" rtl="0">
              <a:lnSpc>
                <a:spcPct val="100000"/>
              </a:lnSpc>
              <a:spcBef>
                <a:spcPts val="0"/>
              </a:spcBef>
              <a:spcAft>
                <a:spcPts val="0"/>
              </a:spcAft>
              <a:buSzPts val="1100"/>
              <a:buNone/>
              <a:defRPr>
                <a:solidFill>
                  <a:schemeClr val="accent4"/>
                </a:solidFill>
                <a:latin typeface="Arial"/>
                <a:ea typeface="Arial"/>
                <a:cs typeface="Arial"/>
                <a:sym typeface="Arial"/>
              </a:defRPr>
            </a:lvl9pPr>
          </a:lstStyle>
          <a:p>
            <a:endParaRPr/>
          </a:p>
        </p:txBody>
      </p:sp>
      <p:sp>
        <p:nvSpPr>
          <p:cNvPr id="110" name="Google Shape;110;p23"/>
          <p:cNvSpPr/>
          <p:nvPr/>
        </p:nvSpPr>
        <p:spPr>
          <a:xfrm>
            <a:off x="135431" y="4474378"/>
            <a:ext cx="2814600" cy="2763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11" name="Google Shape;111;p23"/>
          <p:cNvPicPr preferRelativeResize="0"/>
          <p:nvPr/>
        </p:nvPicPr>
        <p:blipFill rotWithShape="1">
          <a:blip r:embed="rId3">
            <a:alphaModFix/>
          </a:blip>
          <a:srcRect/>
          <a:stretch/>
        </p:blipFill>
        <p:spPr>
          <a:xfrm>
            <a:off x="235531" y="4539994"/>
            <a:ext cx="2652992" cy="170953"/>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64"/>
        <p:cNvGrpSpPr/>
        <p:nvPr/>
      </p:nvGrpSpPr>
      <p:grpSpPr>
        <a:xfrm>
          <a:off x="0" y="0"/>
          <a:ext cx="0" cy="0"/>
          <a:chOff x="0" y="0"/>
          <a:chExt cx="0" cy="0"/>
        </a:xfrm>
      </p:grpSpPr>
      <p:sp>
        <p:nvSpPr>
          <p:cNvPr id="265" name="Google Shape;265;p51"/>
          <p:cNvSpPr txBox="1">
            <a:spLocks noGrp="1"/>
          </p:cNvSpPr>
          <p:nvPr>
            <p:ph type="title"/>
          </p:nvPr>
        </p:nvSpPr>
        <p:spPr>
          <a:xfrm>
            <a:off x="311700" y="334325"/>
            <a:ext cx="8520600" cy="572700"/>
          </a:xfrm>
          <a:prstGeom prst="rect">
            <a:avLst/>
          </a:prstGeom>
          <a:noFill/>
          <a:ln>
            <a:noFill/>
          </a:ln>
        </p:spPr>
        <p:txBody>
          <a:bodyPr spcFirstLastPara="1" wrap="square" lIns="34275" tIns="34275" rIns="34275" bIns="34275" anchor="t" anchorCtr="0">
            <a:noAutofit/>
          </a:bodyPr>
          <a:lstStyle>
            <a:lvl1pPr lvl="0" algn="l" rtl="0">
              <a:lnSpc>
                <a:spcPct val="100000"/>
              </a:lnSpc>
              <a:spcBef>
                <a:spcPts val="0"/>
              </a:spcBef>
              <a:spcAft>
                <a:spcPts val="0"/>
              </a:spcAft>
              <a:buSzPts val="500"/>
              <a:buNone/>
              <a:defRPr/>
            </a:lvl1pPr>
            <a:lvl2pPr lvl="1" algn="l" rtl="0">
              <a:lnSpc>
                <a:spcPct val="100000"/>
              </a:lnSpc>
              <a:spcBef>
                <a:spcPts val="0"/>
              </a:spcBef>
              <a:spcAft>
                <a:spcPts val="0"/>
              </a:spcAft>
              <a:buSzPts val="500"/>
              <a:buNone/>
              <a:defRPr/>
            </a:lvl2pPr>
            <a:lvl3pPr lvl="2" algn="l" rtl="0">
              <a:lnSpc>
                <a:spcPct val="100000"/>
              </a:lnSpc>
              <a:spcBef>
                <a:spcPts val="0"/>
              </a:spcBef>
              <a:spcAft>
                <a:spcPts val="0"/>
              </a:spcAft>
              <a:buSzPts val="500"/>
              <a:buNone/>
              <a:defRPr/>
            </a:lvl3pPr>
            <a:lvl4pPr lvl="3" algn="l" rtl="0">
              <a:lnSpc>
                <a:spcPct val="100000"/>
              </a:lnSpc>
              <a:spcBef>
                <a:spcPts val="0"/>
              </a:spcBef>
              <a:spcAft>
                <a:spcPts val="0"/>
              </a:spcAft>
              <a:buSzPts val="500"/>
              <a:buNone/>
              <a:defRPr/>
            </a:lvl4pPr>
            <a:lvl5pPr lvl="4" algn="l" rtl="0">
              <a:lnSpc>
                <a:spcPct val="100000"/>
              </a:lnSpc>
              <a:spcBef>
                <a:spcPts val="0"/>
              </a:spcBef>
              <a:spcAft>
                <a:spcPts val="0"/>
              </a:spcAft>
              <a:buSzPts val="500"/>
              <a:buNone/>
              <a:defRPr/>
            </a:lvl5pPr>
            <a:lvl6pPr lvl="5" algn="l" rtl="0">
              <a:lnSpc>
                <a:spcPct val="100000"/>
              </a:lnSpc>
              <a:spcBef>
                <a:spcPts val="0"/>
              </a:spcBef>
              <a:spcAft>
                <a:spcPts val="0"/>
              </a:spcAft>
              <a:buSzPts val="500"/>
              <a:buNone/>
              <a:defRPr/>
            </a:lvl6pPr>
            <a:lvl7pPr lvl="6" algn="l" rtl="0">
              <a:lnSpc>
                <a:spcPct val="100000"/>
              </a:lnSpc>
              <a:spcBef>
                <a:spcPts val="0"/>
              </a:spcBef>
              <a:spcAft>
                <a:spcPts val="0"/>
              </a:spcAft>
              <a:buSzPts val="500"/>
              <a:buNone/>
              <a:defRPr/>
            </a:lvl7pPr>
            <a:lvl8pPr lvl="7" algn="l" rtl="0">
              <a:lnSpc>
                <a:spcPct val="100000"/>
              </a:lnSpc>
              <a:spcBef>
                <a:spcPts val="0"/>
              </a:spcBef>
              <a:spcAft>
                <a:spcPts val="0"/>
              </a:spcAft>
              <a:buSzPts val="500"/>
              <a:buNone/>
              <a:defRPr/>
            </a:lvl8pPr>
            <a:lvl9pPr lvl="8" algn="l" rtl="0">
              <a:lnSpc>
                <a:spcPct val="100000"/>
              </a:lnSpc>
              <a:spcBef>
                <a:spcPts val="0"/>
              </a:spcBef>
              <a:spcAft>
                <a:spcPts val="0"/>
              </a:spcAft>
              <a:buSzPts val="500"/>
              <a:buNone/>
              <a:defRPr/>
            </a:lvl9pPr>
          </a:lstStyle>
          <a:p>
            <a:endParaRPr/>
          </a:p>
        </p:txBody>
      </p:sp>
      <p:sp>
        <p:nvSpPr>
          <p:cNvPr id="266" name="Google Shape;266;p5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Slide Style 01 - Red">
  <p:cSld name="Title, Subtitle, &amp; Bullets_1_2_1_1">
    <p:bg>
      <p:bgPr>
        <a:blipFill>
          <a:blip r:embed="rId2">
            <a:alphaModFix/>
          </a:blip>
          <a:stretch>
            <a:fillRect/>
          </a:stretch>
        </a:blipFill>
        <a:effectLst/>
      </p:bgPr>
    </p:bg>
    <p:spTree>
      <p:nvGrpSpPr>
        <p:cNvPr id="1" name="Shape 112"/>
        <p:cNvGrpSpPr/>
        <p:nvPr/>
      </p:nvGrpSpPr>
      <p:grpSpPr>
        <a:xfrm>
          <a:off x="0" y="0"/>
          <a:ext cx="0" cy="0"/>
          <a:chOff x="0" y="0"/>
          <a:chExt cx="0" cy="0"/>
        </a:xfrm>
      </p:grpSpPr>
      <p:sp>
        <p:nvSpPr>
          <p:cNvPr id="113" name="Google Shape;113;p24"/>
          <p:cNvSpPr txBox="1"/>
          <p:nvPr/>
        </p:nvSpPr>
        <p:spPr>
          <a:xfrm>
            <a:off x="435148" y="1198295"/>
            <a:ext cx="6788100" cy="1034700"/>
          </a:xfrm>
          <a:prstGeom prst="rect">
            <a:avLst/>
          </a:prstGeom>
          <a:noFill/>
          <a:ln>
            <a:noFill/>
          </a:ln>
        </p:spPr>
        <p:txBody>
          <a:bodyPr spcFirstLastPara="1" wrap="square" lIns="34275" tIns="34275" rIns="34275" bIns="34275" anchor="t" anchorCtr="0">
            <a:noAutofit/>
          </a:bodyPr>
          <a:lstStyle/>
          <a:p>
            <a:pPr marL="241300" marR="0" lvl="0" indent="-88900" algn="l" rtl="0">
              <a:lnSpc>
                <a:spcPct val="100000"/>
              </a:lnSpc>
              <a:spcBef>
                <a:spcPts val="2200"/>
              </a:spcBef>
              <a:spcAft>
                <a:spcPts val="0"/>
              </a:spcAft>
              <a:buClr>
                <a:srgbClr val="000000"/>
              </a:buClr>
              <a:buSzPts val="2000"/>
              <a:buFont typeface="Arial"/>
              <a:buNone/>
            </a:pPr>
            <a:endParaRPr sz="2000" b="0" i="0" u="none" strike="noStrike" cap="none">
              <a:solidFill>
                <a:srgbClr val="000000"/>
              </a:solidFill>
              <a:latin typeface="Helvetica Neue"/>
              <a:ea typeface="Helvetica Neue"/>
              <a:cs typeface="Helvetica Neue"/>
              <a:sym typeface="Helvetica Neue"/>
            </a:endParaRPr>
          </a:p>
        </p:txBody>
      </p:sp>
      <p:sp>
        <p:nvSpPr>
          <p:cNvPr id="114" name="Google Shape;114;p24"/>
          <p:cNvSpPr txBox="1">
            <a:spLocks noGrp="1"/>
          </p:cNvSpPr>
          <p:nvPr>
            <p:ph type="title"/>
          </p:nvPr>
        </p:nvSpPr>
        <p:spPr>
          <a:xfrm>
            <a:off x="334894" y="483797"/>
            <a:ext cx="8233500" cy="752100"/>
          </a:xfrm>
          <a:prstGeom prst="rect">
            <a:avLst/>
          </a:prstGeom>
          <a:noFill/>
          <a:ln>
            <a:noFill/>
          </a:ln>
        </p:spPr>
        <p:txBody>
          <a:bodyPr spcFirstLastPara="1" wrap="square" lIns="34275" tIns="34275" rIns="34275" bIns="34275" anchor="t" anchorCtr="0">
            <a:spAutoFit/>
          </a:bodyPr>
          <a:lstStyle>
            <a:lvl1pPr lvl="0" algn="l" rtl="0">
              <a:lnSpc>
                <a:spcPct val="100000"/>
              </a:lnSpc>
              <a:spcBef>
                <a:spcPts val="0"/>
              </a:spcBef>
              <a:spcAft>
                <a:spcPts val="0"/>
              </a:spcAft>
              <a:buSzPts val="3500"/>
              <a:buNone/>
              <a:defRPr sz="3500">
                <a:solidFill>
                  <a:schemeClr val="dk1"/>
                </a:solidFill>
                <a:latin typeface="Arial"/>
                <a:ea typeface="Arial"/>
                <a:cs typeface="Arial"/>
                <a:sym typeface="Arial"/>
              </a:defRPr>
            </a:lvl1pPr>
            <a:lvl2pPr lvl="1" algn="l" rtl="0">
              <a:lnSpc>
                <a:spcPct val="100000"/>
              </a:lnSpc>
              <a:spcBef>
                <a:spcPts val="0"/>
              </a:spcBef>
              <a:spcAft>
                <a:spcPts val="0"/>
              </a:spcAft>
              <a:buSzPts val="500"/>
              <a:buNone/>
              <a:defRPr sz="3500">
                <a:solidFill>
                  <a:schemeClr val="dk1"/>
                </a:solidFill>
                <a:latin typeface="Arial"/>
                <a:ea typeface="Arial"/>
                <a:cs typeface="Arial"/>
                <a:sym typeface="Arial"/>
              </a:defRPr>
            </a:lvl2pPr>
            <a:lvl3pPr lvl="2" algn="l" rtl="0">
              <a:lnSpc>
                <a:spcPct val="100000"/>
              </a:lnSpc>
              <a:spcBef>
                <a:spcPts val="0"/>
              </a:spcBef>
              <a:spcAft>
                <a:spcPts val="0"/>
              </a:spcAft>
              <a:buSzPts val="500"/>
              <a:buNone/>
              <a:defRPr sz="3500">
                <a:solidFill>
                  <a:schemeClr val="dk1"/>
                </a:solidFill>
                <a:latin typeface="Arial"/>
                <a:ea typeface="Arial"/>
                <a:cs typeface="Arial"/>
                <a:sym typeface="Arial"/>
              </a:defRPr>
            </a:lvl3pPr>
            <a:lvl4pPr lvl="3" algn="l" rtl="0">
              <a:lnSpc>
                <a:spcPct val="100000"/>
              </a:lnSpc>
              <a:spcBef>
                <a:spcPts val="0"/>
              </a:spcBef>
              <a:spcAft>
                <a:spcPts val="0"/>
              </a:spcAft>
              <a:buSzPts val="500"/>
              <a:buNone/>
              <a:defRPr sz="3500">
                <a:solidFill>
                  <a:schemeClr val="dk1"/>
                </a:solidFill>
                <a:latin typeface="Arial"/>
                <a:ea typeface="Arial"/>
                <a:cs typeface="Arial"/>
                <a:sym typeface="Arial"/>
              </a:defRPr>
            </a:lvl4pPr>
            <a:lvl5pPr lvl="4" algn="l" rtl="0">
              <a:lnSpc>
                <a:spcPct val="100000"/>
              </a:lnSpc>
              <a:spcBef>
                <a:spcPts val="0"/>
              </a:spcBef>
              <a:spcAft>
                <a:spcPts val="0"/>
              </a:spcAft>
              <a:buSzPts val="500"/>
              <a:buNone/>
              <a:defRPr sz="3500">
                <a:solidFill>
                  <a:schemeClr val="dk1"/>
                </a:solidFill>
                <a:latin typeface="Arial"/>
                <a:ea typeface="Arial"/>
                <a:cs typeface="Arial"/>
                <a:sym typeface="Arial"/>
              </a:defRPr>
            </a:lvl5pPr>
            <a:lvl6pPr lvl="5" algn="l" rtl="0">
              <a:lnSpc>
                <a:spcPct val="100000"/>
              </a:lnSpc>
              <a:spcBef>
                <a:spcPts val="0"/>
              </a:spcBef>
              <a:spcAft>
                <a:spcPts val="0"/>
              </a:spcAft>
              <a:buSzPts val="500"/>
              <a:buNone/>
              <a:defRPr sz="3500">
                <a:solidFill>
                  <a:schemeClr val="dk1"/>
                </a:solidFill>
                <a:latin typeface="Arial"/>
                <a:ea typeface="Arial"/>
                <a:cs typeface="Arial"/>
                <a:sym typeface="Arial"/>
              </a:defRPr>
            </a:lvl6pPr>
            <a:lvl7pPr lvl="6" algn="l" rtl="0">
              <a:lnSpc>
                <a:spcPct val="100000"/>
              </a:lnSpc>
              <a:spcBef>
                <a:spcPts val="0"/>
              </a:spcBef>
              <a:spcAft>
                <a:spcPts val="0"/>
              </a:spcAft>
              <a:buSzPts val="500"/>
              <a:buNone/>
              <a:defRPr sz="3500">
                <a:solidFill>
                  <a:schemeClr val="dk1"/>
                </a:solidFill>
                <a:latin typeface="Arial"/>
                <a:ea typeface="Arial"/>
                <a:cs typeface="Arial"/>
                <a:sym typeface="Arial"/>
              </a:defRPr>
            </a:lvl7pPr>
            <a:lvl8pPr lvl="7" algn="l" rtl="0">
              <a:lnSpc>
                <a:spcPct val="100000"/>
              </a:lnSpc>
              <a:spcBef>
                <a:spcPts val="0"/>
              </a:spcBef>
              <a:spcAft>
                <a:spcPts val="0"/>
              </a:spcAft>
              <a:buSzPts val="500"/>
              <a:buNone/>
              <a:defRPr sz="3500">
                <a:solidFill>
                  <a:schemeClr val="dk1"/>
                </a:solidFill>
                <a:latin typeface="Arial"/>
                <a:ea typeface="Arial"/>
                <a:cs typeface="Arial"/>
                <a:sym typeface="Arial"/>
              </a:defRPr>
            </a:lvl8pPr>
            <a:lvl9pPr lvl="8" algn="l" rtl="0">
              <a:lnSpc>
                <a:spcPct val="100000"/>
              </a:lnSpc>
              <a:spcBef>
                <a:spcPts val="0"/>
              </a:spcBef>
              <a:spcAft>
                <a:spcPts val="0"/>
              </a:spcAft>
              <a:buSzPts val="500"/>
              <a:buNone/>
              <a:defRPr sz="3500">
                <a:solidFill>
                  <a:schemeClr val="dk1"/>
                </a:solidFill>
                <a:latin typeface="Arial"/>
                <a:ea typeface="Arial"/>
                <a:cs typeface="Arial"/>
                <a:sym typeface="Arial"/>
              </a:defRPr>
            </a:lvl9pPr>
          </a:lstStyle>
          <a:p>
            <a:endParaRPr/>
          </a:p>
        </p:txBody>
      </p:sp>
      <p:sp>
        <p:nvSpPr>
          <p:cNvPr id="115" name="Google Shape;115;p24"/>
          <p:cNvSpPr txBox="1">
            <a:spLocks noGrp="1"/>
          </p:cNvSpPr>
          <p:nvPr>
            <p:ph type="body" idx="1"/>
          </p:nvPr>
        </p:nvSpPr>
        <p:spPr>
          <a:xfrm>
            <a:off x="451256" y="1529869"/>
            <a:ext cx="8214900" cy="2402700"/>
          </a:xfrm>
          <a:prstGeom prst="rect">
            <a:avLst/>
          </a:prstGeom>
          <a:noFill/>
          <a:ln>
            <a:noFill/>
          </a:ln>
        </p:spPr>
        <p:txBody>
          <a:bodyPr spcFirstLastPara="1" wrap="square" lIns="34275" tIns="34275" rIns="34275" bIns="34275" anchor="t" anchorCtr="0">
            <a:spAutoFit/>
          </a:bodyPr>
          <a:lstStyle>
            <a:lvl1pPr marL="457200" lvl="0" indent="-342900" algn="l" rtl="0">
              <a:lnSpc>
                <a:spcPct val="100000"/>
              </a:lnSpc>
              <a:spcBef>
                <a:spcPts val="0"/>
              </a:spcBef>
              <a:spcAft>
                <a:spcPts val="0"/>
              </a:spcAft>
              <a:buSzPts val="1800"/>
              <a:buFont typeface="Arial"/>
              <a:buChar char="●"/>
              <a:defRPr sz="1800">
                <a:latin typeface="Arial"/>
                <a:ea typeface="Arial"/>
                <a:cs typeface="Arial"/>
                <a:sym typeface="Arial"/>
              </a:defRPr>
            </a:lvl1pPr>
            <a:lvl2pPr marL="914400" lvl="1" indent="-342900" algn="l" rtl="0">
              <a:lnSpc>
                <a:spcPct val="100000"/>
              </a:lnSpc>
              <a:spcBef>
                <a:spcPts val="0"/>
              </a:spcBef>
              <a:spcAft>
                <a:spcPts val="0"/>
              </a:spcAft>
              <a:buSzPts val="1800"/>
              <a:buFont typeface="Arial"/>
              <a:buChar char="○"/>
              <a:defRPr sz="1800">
                <a:latin typeface="Arial"/>
                <a:ea typeface="Arial"/>
                <a:cs typeface="Arial"/>
                <a:sym typeface="Arial"/>
              </a:defRPr>
            </a:lvl2pPr>
            <a:lvl3pPr marL="1371600" lvl="2" indent="-317500" algn="l" rtl="0">
              <a:lnSpc>
                <a:spcPct val="100000"/>
              </a:lnSpc>
              <a:spcBef>
                <a:spcPts val="0"/>
              </a:spcBef>
              <a:spcAft>
                <a:spcPts val="0"/>
              </a:spcAft>
              <a:buSzPts val="1400"/>
              <a:buFont typeface="Arial"/>
              <a:buChar char="■"/>
              <a:defRPr sz="1400">
                <a:latin typeface="Arial"/>
                <a:ea typeface="Arial"/>
                <a:cs typeface="Arial"/>
                <a:sym typeface="Arial"/>
              </a:defRPr>
            </a:lvl3pPr>
            <a:lvl4pPr marL="1828800" lvl="3" indent="-317500" algn="l" rtl="0">
              <a:lnSpc>
                <a:spcPct val="100000"/>
              </a:lnSpc>
              <a:spcBef>
                <a:spcPts val="0"/>
              </a:spcBef>
              <a:spcAft>
                <a:spcPts val="0"/>
              </a:spcAft>
              <a:buSzPts val="1400"/>
              <a:buFont typeface="Arial"/>
              <a:buChar char="●"/>
              <a:defRPr sz="1400">
                <a:latin typeface="Arial"/>
                <a:ea typeface="Arial"/>
                <a:cs typeface="Arial"/>
                <a:sym typeface="Arial"/>
              </a:defRPr>
            </a:lvl4pPr>
            <a:lvl5pPr marL="2286000" lvl="4" indent="-298450" algn="l" rtl="0">
              <a:lnSpc>
                <a:spcPct val="100000"/>
              </a:lnSpc>
              <a:spcBef>
                <a:spcPts val="0"/>
              </a:spcBef>
              <a:spcAft>
                <a:spcPts val="0"/>
              </a:spcAft>
              <a:buSzPts val="1100"/>
              <a:buFont typeface="Arial"/>
              <a:buChar char="○"/>
              <a:defRPr sz="1100">
                <a:latin typeface="Arial"/>
                <a:ea typeface="Arial"/>
                <a:cs typeface="Arial"/>
                <a:sym typeface="Arial"/>
              </a:defRPr>
            </a:lvl5pPr>
            <a:lvl6pPr marL="2743200" lvl="5" indent="-298450" algn="l" rtl="0">
              <a:lnSpc>
                <a:spcPct val="100000"/>
              </a:lnSpc>
              <a:spcBef>
                <a:spcPts val="0"/>
              </a:spcBef>
              <a:spcAft>
                <a:spcPts val="0"/>
              </a:spcAft>
              <a:buSzPts val="1100"/>
              <a:buFont typeface="Arial"/>
              <a:buChar char="■"/>
              <a:defRPr sz="1100">
                <a:latin typeface="Arial"/>
                <a:ea typeface="Arial"/>
                <a:cs typeface="Arial"/>
                <a:sym typeface="Arial"/>
              </a:defRPr>
            </a:lvl6pPr>
            <a:lvl7pPr marL="3200400" lvl="6" indent="-298450" algn="l" rtl="0">
              <a:lnSpc>
                <a:spcPct val="100000"/>
              </a:lnSpc>
              <a:spcBef>
                <a:spcPts val="0"/>
              </a:spcBef>
              <a:spcAft>
                <a:spcPts val="0"/>
              </a:spcAft>
              <a:buSzPts val="1100"/>
              <a:buFont typeface="Arial"/>
              <a:buChar char="●"/>
              <a:defRPr sz="1100">
                <a:latin typeface="Arial"/>
                <a:ea typeface="Arial"/>
                <a:cs typeface="Arial"/>
                <a:sym typeface="Arial"/>
              </a:defRPr>
            </a:lvl7pPr>
            <a:lvl8pPr marL="3657600" lvl="7" indent="-298450" algn="l" rtl="0">
              <a:lnSpc>
                <a:spcPct val="100000"/>
              </a:lnSpc>
              <a:spcBef>
                <a:spcPts val="0"/>
              </a:spcBef>
              <a:spcAft>
                <a:spcPts val="0"/>
              </a:spcAft>
              <a:buSzPts val="1100"/>
              <a:buFont typeface="Arial"/>
              <a:buChar char="○"/>
              <a:defRPr sz="1100">
                <a:latin typeface="Arial"/>
                <a:ea typeface="Arial"/>
                <a:cs typeface="Arial"/>
                <a:sym typeface="Arial"/>
              </a:defRPr>
            </a:lvl8pPr>
            <a:lvl9pPr marL="4114800" lvl="8" indent="-298450" algn="l" rtl="0">
              <a:lnSpc>
                <a:spcPct val="100000"/>
              </a:lnSpc>
              <a:spcBef>
                <a:spcPts val="0"/>
              </a:spcBef>
              <a:spcAft>
                <a:spcPts val="0"/>
              </a:spcAft>
              <a:buSzPts val="1100"/>
              <a:buFont typeface="Arial"/>
              <a:buChar char="■"/>
              <a:defRPr sz="1100">
                <a:latin typeface="Arial"/>
                <a:ea typeface="Arial"/>
                <a:cs typeface="Arial"/>
                <a:sym typeface="Arial"/>
              </a:defRPr>
            </a:lvl9pPr>
          </a:lstStyle>
          <a:p>
            <a:endParaRPr/>
          </a:p>
        </p:txBody>
      </p:sp>
      <p:sp>
        <p:nvSpPr>
          <p:cNvPr id="116" name="Google Shape;116;p24"/>
          <p:cNvSpPr txBox="1">
            <a:spLocks noGrp="1"/>
          </p:cNvSpPr>
          <p:nvPr>
            <p:ph type="subTitle" idx="2"/>
          </p:nvPr>
        </p:nvSpPr>
        <p:spPr>
          <a:xfrm>
            <a:off x="410869" y="1138228"/>
            <a:ext cx="8255400" cy="512400"/>
          </a:xfrm>
          <a:prstGeom prst="rect">
            <a:avLst/>
          </a:prstGeom>
          <a:noFill/>
          <a:ln>
            <a:noFill/>
          </a:ln>
        </p:spPr>
        <p:txBody>
          <a:bodyPr spcFirstLastPara="1" wrap="square" lIns="34275" tIns="34275" rIns="34275" bIns="34275" anchor="t" anchorCtr="0">
            <a:spAutoFit/>
          </a:bodyPr>
          <a:lstStyle>
            <a:lvl1pPr lvl="0" algn="l" rtl="0">
              <a:lnSpc>
                <a:spcPct val="100000"/>
              </a:lnSpc>
              <a:spcBef>
                <a:spcPts val="0"/>
              </a:spcBef>
              <a:spcAft>
                <a:spcPts val="0"/>
              </a:spcAft>
              <a:buSzPts val="1800"/>
              <a:buNone/>
              <a:defRPr sz="1800">
                <a:solidFill>
                  <a:schemeClr val="accent3"/>
                </a:solidFill>
                <a:latin typeface="Arial"/>
                <a:ea typeface="Arial"/>
                <a:cs typeface="Arial"/>
                <a:sym typeface="Arial"/>
              </a:defRPr>
            </a:lvl1pPr>
            <a:lvl2pPr lvl="1" algn="l" rtl="0">
              <a:lnSpc>
                <a:spcPct val="100000"/>
              </a:lnSpc>
              <a:spcBef>
                <a:spcPts val="0"/>
              </a:spcBef>
              <a:spcAft>
                <a:spcPts val="0"/>
              </a:spcAft>
              <a:buSzPts val="1800"/>
              <a:buNone/>
              <a:defRPr>
                <a:solidFill>
                  <a:schemeClr val="accent3"/>
                </a:solidFill>
                <a:latin typeface="Arial"/>
                <a:ea typeface="Arial"/>
                <a:cs typeface="Arial"/>
                <a:sym typeface="Arial"/>
              </a:defRPr>
            </a:lvl2pPr>
            <a:lvl3pPr lvl="2" algn="l" rtl="0">
              <a:lnSpc>
                <a:spcPct val="100000"/>
              </a:lnSpc>
              <a:spcBef>
                <a:spcPts val="0"/>
              </a:spcBef>
              <a:spcAft>
                <a:spcPts val="0"/>
              </a:spcAft>
              <a:buSzPts val="1400"/>
              <a:buNone/>
              <a:defRPr>
                <a:solidFill>
                  <a:schemeClr val="accent3"/>
                </a:solidFill>
                <a:latin typeface="Arial"/>
                <a:ea typeface="Arial"/>
                <a:cs typeface="Arial"/>
                <a:sym typeface="Arial"/>
              </a:defRPr>
            </a:lvl3pPr>
            <a:lvl4pPr lvl="3" algn="l" rtl="0">
              <a:lnSpc>
                <a:spcPct val="100000"/>
              </a:lnSpc>
              <a:spcBef>
                <a:spcPts val="0"/>
              </a:spcBef>
              <a:spcAft>
                <a:spcPts val="0"/>
              </a:spcAft>
              <a:buSzPts val="1400"/>
              <a:buNone/>
              <a:defRPr>
                <a:solidFill>
                  <a:schemeClr val="accent3"/>
                </a:solidFill>
                <a:latin typeface="Arial"/>
                <a:ea typeface="Arial"/>
                <a:cs typeface="Arial"/>
                <a:sym typeface="Arial"/>
              </a:defRPr>
            </a:lvl4pPr>
            <a:lvl5pPr lvl="4" algn="l" rtl="0">
              <a:lnSpc>
                <a:spcPct val="100000"/>
              </a:lnSpc>
              <a:spcBef>
                <a:spcPts val="0"/>
              </a:spcBef>
              <a:spcAft>
                <a:spcPts val="0"/>
              </a:spcAft>
              <a:buSzPts val="1100"/>
              <a:buNone/>
              <a:defRPr>
                <a:solidFill>
                  <a:schemeClr val="accent3"/>
                </a:solidFill>
                <a:latin typeface="Arial"/>
                <a:ea typeface="Arial"/>
                <a:cs typeface="Arial"/>
                <a:sym typeface="Arial"/>
              </a:defRPr>
            </a:lvl5pPr>
            <a:lvl6pPr lvl="5" algn="l" rtl="0">
              <a:lnSpc>
                <a:spcPct val="100000"/>
              </a:lnSpc>
              <a:spcBef>
                <a:spcPts val="0"/>
              </a:spcBef>
              <a:spcAft>
                <a:spcPts val="0"/>
              </a:spcAft>
              <a:buSzPts val="1100"/>
              <a:buNone/>
              <a:defRPr>
                <a:solidFill>
                  <a:schemeClr val="accent3"/>
                </a:solidFill>
                <a:latin typeface="Arial"/>
                <a:ea typeface="Arial"/>
                <a:cs typeface="Arial"/>
                <a:sym typeface="Arial"/>
              </a:defRPr>
            </a:lvl6pPr>
            <a:lvl7pPr lvl="6" algn="l" rtl="0">
              <a:lnSpc>
                <a:spcPct val="100000"/>
              </a:lnSpc>
              <a:spcBef>
                <a:spcPts val="0"/>
              </a:spcBef>
              <a:spcAft>
                <a:spcPts val="0"/>
              </a:spcAft>
              <a:buSzPts val="1100"/>
              <a:buNone/>
              <a:defRPr>
                <a:solidFill>
                  <a:schemeClr val="accent3"/>
                </a:solidFill>
                <a:latin typeface="Arial"/>
                <a:ea typeface="Arial"/>
                <a:cs typeface="Arial"/>
                <a:sym typeface="Arial"/>
              </a:defRPr>
            </a:lvl7pPr>
            <a:lvl8pPr lvl="7" algn="l" rtl="0">
              <a:lnSpc>
                <a:spcPct val="100000"/>
              </a:lnSpc>
              <a:spcBef>
                <a:spcPts val="0"/>
              </a:spcBef>
              <a:spcAft>
                <a:spcPts val="0"/>
              </a:spcAft>
              <a:buSzPts val="1100"/>
              <a:buNone/>
              <a:defRPr>
                <a:solidFill>
                  <a:schemeClr val="accent3"/>
                </a:solidFill>
                <a:latin typeface="Arial"/>
                <a:ea typeface="Arial"/>
                <a:cs typeface="Arial"/>
                <a:sym typeface="Arial"/>
              </a:defRPr>
            </a:lvl8pPr>
            <a:lvl9pPr lvl="8" algn="l" rtl="0">
              <a:lnSpc>
                <a:spcPct val="100000"/>
              </a:lnSpc>
              <a:spcBef>
                <a:spcPts val="0"/>
              </a:spcBef>
              <a:spcAft>
                <a:spcPts val="0"/>
              </a:spcAft>
              <a:buSzPts val="1100"/>
              <a:buNone/>
              <a:defRPr>
                <a:solidFill>
                  <a:schemeClr val="accent3"/>
                </a:solidFill>
                <a:latin typeface="Arial"/>
                <a:ea typeface="Arial"/>
                <a:cs typeface="Arial"/>
                <a:sym typeface="Arial"/>
              </a:defRPr>
            </a:lvl9pPr>
          </a:lstStyle>
          <a:p>
            <a:endParaRPr/>
          </a:p>
        </p:txBody>
      </p:sp>
      <p:sp>
        <p:nvSpPr>
          <p:cNvPr id="117" name="Google Shape;117;p24"/>
          <p:cNvSpPr/>
          <p:nvPr/>
        </p:nvSpPr>
        <p:spPr>
          <a:xfrm>
            <a:off x="135431" y="4474378"/>
            <a:ext cx="2814600" cy="2763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18" name="Google Shape;118;p24"/>
          <p:cNvPicPr preferRelativeResize="0"/>
          <p:nvPr/>
        </p:nvPicPr>
        <p:blipFill rotWithShape="1">
          <a:blip r:embed="rId3">
            <a:alphaModFix/>
          </a:blip>
          <a:srcRect/>
          <a:stretch/>
        </p:blipFill>
        <p:spPr>
          <a:xfrm>
            <a:off x="235531" y="4539994"/>
            <a:ext cx="2652992" cy="170953"/>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Slide Style 01 - Blue">
  <p:cSld name="Title, Subtitle, &amp; Bullets_1_1_1">
    <p:bg>
      <p:bgPr>
        <a:blipFill>
          <a:blip r:embed="rId2">
            <a:alphaModFix/>
          </a:blip>
          <a:stretch>
            <a:fillRect/>
          </a:stretch>
        </a:blipFill>
        <a:effectLst/>
      </p:bgPr>
    </p:bg>
    <p:spTree>
      <p:nvGrpSpPr>
        <p:cNvPr id="1" name="Shape 119"/>
        <p:cNvGrpSpPr/>
        <p:nvPr/>
      </p:nvGrpSpPr>
      <p:grpSpPr>
        <a:xfrm>
          <a:off x="0" y="0"/>
          <a:ext cx="0" cy="0"/>
          <a:chOff x="0" y="0"/>
          <a:chExt cx="0" cy="0"/>
        </a:xfrm>
      </p:grpSpPr>
      <p:sp>
        <p:nvSpPr>
          <p:cNvPr id="120" name="Google Shape;120;p25"/>
          <p:cNvSpPr txBox="1"/>
          <p:nvPr/>
        </p:nvSpPr>
        <p:spPr>
          <a:xfrm>
            <a:off x="435148" y="1198295"/>
            <a:ext cx="6788100" cy="1034700"/>
          </a:xfrm>
          <a:prstGeom prst="rect">
            <a:avLst/>
          </a:prstGeom>
          <a:noFill/>
          <a:ln>
            <a:noFill/>
          </a:ln>
        </p:spPr>
        <p:txBody>
          <a:bodyPr spcFirstLastPara="1" wrap="square" lIns="34275" tIns="34275" rIns="34275" bIns="34275" anchor="t" anchorCtr="0">
            <a:noAutofit/>
          </a:bodyPr>
          <a:lstStyle/>
          <a:p>
            <a:pPr marL="241300" marR="0" lvl="0" indent="-88900" algn="l" rtl="0">
              <a:lnSpc>
                <a:spcPct val="100000"/>
              </a:lnSpc>
              <a:spcBef>
                <a:spcPts val="2200"/>
              </a:spcBef>
              <a:spcAft>
                <a:spcPts val="0"/>
              </a:spcAft>
              <a:buClr>
                <a:srgbClr val="000000"/>
              </a:buClr>
              <a:buSzPts val="2000"/>
              <a:buFont typeface="Arial"/>
              <a:buNone/>
            </a:pPr>
            <a:endParaRPr sz="2000" b="0" i="0" u="none" strike="noStrike" cap="none">
              <a:solidFill>
                <a:srgbClr val="000000"/>
              </a:solidFill>
              <a:latin typeface="Helvetica Neue"/>
              <a:ea typeface="Helvetica Neue"/>
              <a:cs typeface="Helvetica Neue"/>
              <a:sym typeface="Helvetica Neue"/>
            </a:endParaRPr>
          </a:p>
        </p:txBody>
      </p:sp>
      <p:sp>
        <p:nvSpPr>
          <p:cNvPr id="121" name="Google Shape;121;p25"/>
          <p:cNvSpPr txBox="1">
            <a:spLocks noGrp="1"/>
          </p:cNvSpPr>
          <p:nvPr>
            <p:ph type="subTitle" idx="1"/>
          </p:nvPr>
        </p:nvSpPr>
        <p:spPr>
          <a:xfrm>
            <a:off x="410869" y="1138228"/>
            <a:ext cx="8255400" cy="512400"/>
          </a:xfrm>
          <a:prstGeom prst="rect">
            <a:avLst/>
          </a:prstGeom>
          <a:noFill/>
          <a:ln>
            <a:noFill/>
          </a:ln>
        </p:spPr>
        <p:txBody>
          <a:bodyPr spcFirstLastPara="1" wrap="square" lIns="34275" tIns="34275" rIns="34275" bIns="34275" anchor="t" anchorCtr="0">
            <a:spAutoFit/>
          </a:bodyPr>
          <a:lstStyle>
            <a:lvl1pPr lvl="0" algn="l" rtl="0">
              <a:lnSpc>
                <a:spcPct val="100000"/>
              </a:lnSpc>
              <a:spcBef>
                <a:spcPts val="0"/>
              </a:spcBef>
              <a:spcAft>
                <a:spcPts val="0"/>
              </a:spcAft>
              <a:buSzPts val="1800"/>
              <a:buNone/>
              <a:defRPr sz="1800">
                <a:solidFill>
                  <a:schemeClr val="accent1"/>
                </a:solidFill>
                <a:latin typeface="Arial"/>
                <a:ea typeface="Arial"/>
                <a:cs typeface="Arial"/>
                <a:sym typeface="Arial"/>
              </a:defRPr>
            </a:lvl1pPr>
            <a:lvl2pPr lvl="1" algn="l" rtl="0">
              <a:lnSpc>
                <a:spcPct val="100000"/>
              </a:lnSpc>
              <a:spcBef>
                <a:spcPts val="0"/>
              </a:spcBef>
              <a:spcAft>
                <a:spcPts val="0"/>
              </a:spcAft>
              <a:buSzPts val="1800"/>
              <a:buNone/>
              <a:defRPr>
                <a:solidFill>
                  <a:schemeClr val="accent1"/>
                </a:solidFill>
                <a:latin typeface="Arial"/>
                <a:ea typeface="Arial"/>
                <a:cs typeface="Arial"/>
                <a:sym typeface="Arial"/>
              </a:defRPr>
            </a:lvl2pPr>
            <a:lvl3pPr lvl="2" algn="l" rtl="0">
              <a:lnSpc>
                <a:spcPct val="100000"/>
              </a:lnSpc>
              <a:spcBef>
                <a:spcPts val="0"/>
              </a:spcBef>
              <a:spcAft>
                <a:spcPts val="0"/>
              </a:spcAft>
              <a:buSzPts val="1400"/>
              <a:buNone/>
              <a:defRPr>
                <a:solidFill>
                  <a:schemeClr val="accent1"/>
                </a:solidFill>
                <a:latin typeface="Arial"/>
                <a:ea typeface="Arial"/>
                <a:cs typeface="Arial"/>
                <a:sym typeface="Arial"/>
              </a:defRPr>
            </a:lvl3pPr>
            <a:lvl4pPr lvl="3" algn="l" rtl="0">
              <a:lnSpc>
                <a:spcPct val="100000"/>
              </a:lnSpc>
              <a:spcBef>
                <a:spcPts val="0"/>
              </a:spcBef>
              <a:spcAft>
                <a:spcPts val="0"/>
              </a:spcAft>
              <a:buSzPts val="1400"/>
              <a:buNone/>
              <a:defRPr>
                <a:solidFill>
                  <a:schemeClr val="accent1"/>
                </a:solidFill>
                <a:latin typeface="Arial"/>
                <a:ea typeface="Arial"/>
                <a:cs typeface="Arial"/>
                <a:sym typeface="Arial"/>
              </a:defRPr>
            </a:lvl4pPr>
            <a:lvl5pPr lvl="4" algn="l" rtl="0">
              <a:lnSpc>
                <a:spcPct val="100000"/>
              </a:lnSpc>
              <a:spcBef>
                <a:spcPts val="0"/>
              </a:spcBef>
              <a:spcAft>
                <a:spcPts val="0"/>
              </a:spcAft>
              <a:buSzPts val="1100"/>
              <a:buNone/>
              <a:defRPr>
                <a:solidFill>
                  <a:schemeClr val="accent1"/>
                </a:solidFill>
                <a:latin typeface="Arial"/>
                <a:ea typeface="Arial"/>
                <a:cs typeface="Arial"/>
                <a:sym typeface="Arial"/>
              </a:defRPr>
            </a:lvl5pPr>
            <a:lvl6pPr lvl="5" algn="l" rtl="0">
              <a:lnSpc>
                <a:spcPct val="100000"/>
              </a:lnSpc>
              <a:spcBef>
                <a:spcPts val="0"/>
              </a:spcBef>
              <a:spcAft>
                <a:spcPts val="0"/>
              </a:spcAft>
              <a:buSzPts val="1100"/>
              <a:buNone/>
              <a:defRPr>
                <a:solidFill>
                  <a:schemeClr val="accent1"/>
                </a:solidFill>
                <a:latin typeface="Arial"/>
                <a:ea typeface="Arial"/>
                <a:cs typeface="Arial"/>
                <a:sym typeface="Arial"/>
              </a:defRPr>
            </a:lvl6pPr>
            <a:lvl7pPr lvl="6" algn="l" rtl="0">
              <a:lnSpc>
                <a:spcPct val="100000"/>
              </a:lnSpc>
              <a:spcBef>
                <a:spcPts val="0"/>
              </a:spcBef>
              <a:spcAft>
                <a:spcPts val="0"/>
              </a:spcAft>
              <a:buSzPts val="1100"/>
              <a:buNone/>
              <a:defRPr>
                <a:solidFill>
                  <a:schemeClr val="accent1"/>
                </a:solidFill>
                <a:latin typeface="Arial"/>
                <a:ea typeface="Arial"/>
                <a:cs typeface="Arial"/>
                <a:sym typeface="Arial"/>
              </a:defRPr>
            </a:lvl7pPr>
            <a:lvl8pPr lvl="7" algn="l" rtl="0">
              <a:lnSpc>
                <a:spcPct val="100000"/>
              </a:lnSpc>
              <a:spcBef>
                <a:spcPts val="0"/>
              </a:spcBef>
              <a:spcAft>
                <a:spcPts val="0"/>
              </a:spcAft>
              <a:buSzPts val="1100"/>
              <a:buNone/>
              <a:defRPr>
                <a:solidFill>
                  <a:schemeClr val="accent1"/>
                </a:solidFill>
                <a:latin typeface="Arial"/>
                <a:ea typeface="Arial"/>
                <a:cs typeface="Arial"/>
                <a:sym typeface="Arial"/>
              </a:defRPr>
            </a:lvl8pPr>
            <a:lvl9pPr lvl="8" algn="l" rtl="0">
              <a:lnSpc>
                <a:spcPct val="100000"/>
              </a:lnSpc>
              <a:spcBef>
                <a:spcPts val="0"/>
              </a:spcBef>
              <a:spcAft>
                <a:spcPts val="0"/>
              </a:spcAft>
              <a:buSzPts val="1100"/>
              <a:buNone/>
              <a:defRPr>
                <a:solidFill>
                  <a:schemeClr val="accent1"/>
                </a:solidFill>
                <a:latin typeface="Arial"/>
                <a:ea typeface="Arial"/>
                <a:cs typeface="Arial"/>
                <a:sym typeface="Arial"/>
              </a:defRPr>
            </a:lvl9pPr>
          </a:lstStyle>
          <a:p>
            <a:endParaRPr/>
          </a:p>
        </p:txBody>
      </p:sp>
      <p:sp>
        <p:nvSpPr>
          <p:cNvPr id="122" name="Google Shape;122;p25"/>
          <p:cNvSpPr txBox="1">
            <a:spLocks noGrp="1"/>
          </p:cNvSpPr>
          <p:nvPr>
            <p:ph type="body" idx="2"/>
          </p:nvPr>
        </p:nvSpPr>
        <p:spPr>
          <a:xfrm>
            <a:off x="451256" y="1529869"/>
            <a:ext cx="8214900" cy="2402700"/>
          </a:xfrm>
          <a:prstGeom prst="rect">
            <a:avLst/>
          </a:prstGeom>
          <a:noFill/>
          <a:ln>
            <a:noFill/>
          </a:ln>
        </p:spPr>
        <p:txBody>
          <a:bodyPr spcFirstLastPara="1" wrap="square" lIns="34275" tIns="34275" rIns="34275" bIns="34275" anchor="t" anchorCtr="0">
            <a:spAutoFit/>
          </a:bodyPr>
          <a:lstStyle>
            <a:lvl1pPr marL="457200" lvl="0" indent="-342900" algn="l" rtl="0">
              <a:lnSpc>
                <a:spcPct val="100000"/>
              </a:lnSpc>
              <a:spcBef>
                <a:spcPts val="0"/>
              </a:spcBef>
              <a:spcAft>
                <a:spcPts val="0"/>
              </a:spcAft>
              <a:buSzPts val="1800"/>
              <a:buFont typeface="Arial"/>
              <a:buChar char="●"/>
              <a:defRPr sz="1800">
                <a:latin typeface="Arial"/>
                <a:ea typeface="Arial"/>
                <a:cs typeface="Arial"/>
                <a:sym typeface="Arial"/>
              </a:defRPr>
            </a:lvl1pPr>
            <a:lvl2pPr marL="914400" lvl="1" indent="-342900" algn="l" rtl="0">
              <a:lnSpc>
                <a:spcPct val="100000"/>
              </a:lnSpc>
              <a:spcBef>
                <a:spcPts val="0"/>
              </a:spcBef>
              <a:spcAft>
                <a:spcPts val="0"/>
              </a:spcAft>
              <a:buSzPts val="1800"/>
              <a:buFont typeface="Arial"/>
              <a:buChar char="○"/>
              <a:defRPr sz="1800">
                <a:latin typeface="Arial"/>
                <a:ea typeface="Arial"/>
                <a:cs typeface="Arial"/>
                <a:sym typeface="Arial"/>
              </a:defRPr>
            </a:lvl2pPr>
            <a:lvl3pPr marL="1371600" lvl="2" indent="-317500" algn="l" rtl="0">
              <a:lnSpc>
                <a:spcPct val="100000"/>
              </a:lnSpc>
              <a:spcBef>
                <a:spcPts val="0"/>
              </a:spcBef>
              <a:spcAft>
                <a:spcPts val="0"/>
              </a:spcAft>
              <a:buSzPts val="1400"/>
              <a:buFont typeface="Arial"/>
              <a:buChar char="■"/>
              <a:defRPr sz="1400">
                <a:latin typeface="Arial"/>
                <a:ea typeface="Arial"/>
                <a:cs typeface="Arial"/>
                <a:sym typeface="Arial"/>
              </a:defRPr>
            </a:lvl3pPr>
            <a:lvl4pPr marL="1828800" lvl="3" indent="-317500" algn="l" rtl="0">
              <a:lnSpc>
                <a:spcPct val="100000"/>
              </a:lnSpc>
              <a:spcBef>
                <a:spcPts val="0"/>
              </a:spcBef>
              <a:spcAft>
                <a:spcPts val="0"/>
              </a:spcAft>
              <a:buSzPts val="1400"/>
              <a:buFont typeface="Arial"/>
              <a:buChar char="●"/>
              <a:defRPr sz="1400">
                <a:latin typeface="Arial"/>
                <a:ea typeface="Arial"/>
                <a:cs typeface="Arial"/>
                <a:sym typeface="Arial"/>
              </a:defRPr>
            </a:lvl4pPr>
            <a:lvl5pPr marL="2286000" lvl="4" indent="-298450" algn="l" rtl="0">
              <a:lnSpc>
                <a:spcPct val="100000"/>
              </a:lnSpc>
              <a:spcBef>
                <a:spcPts val="0"/>
              </a:spcBef>
              <a:spcAft>
                <a:spcPts val="0"/>
              </a:spcAft>
              <a:buSzPts val="1100"/>
              <a:buFont typeface="Arial"/>
              <a:buChar char="○"/>
              <a:defRPr sz="1100">
                <a:latin typeface="Arial"/>
                <a:ea typeface="Arial"/>
                <a:cs typeface="Arial"/>
                <a:sym typeface="Arial"/>
              </a:defRPr>
            </a:lvl5pPr>
            <a:lvl6pPr marL="2743200" lvl="5" indent="-298450" algn="l" rtl="0">
              <a:lnSpc>
                <a:spcPct val="100000"/>
              </a:lnSpc>
              <a:spcBef>
                <a:spcPts val="0"/>
              </a:spcBef>
              <a:spcAft>
                <a:spcPts val="0"/>
              </a:spcAft>
              <a:buSzPts val="1100"/>
              <a:buFont typeface="Arial"/>
              <a:buChar char="■"/>
              <a:defRPr sz="1100">
                <a:latin typeface="Arial"/>
                <a:ea typeface="Arial"/>
                <a:cs typeface="Arial"/>
                <a:sym typeface="Arial"/>
              </a:defRPr>
            </a:lvl6pPr>
            <a:lvl7pPr marL="3200400" lvl="6" indent="-298450" algn="l" rtl="0">
              <a:lnSpc>
                <a:spcPct val="100000"/>
              </a:lnSpc>
              <a:spcBef>
                <a:spcPts val="0"/>
              </a:spcBef>
              <a:spcAft>
                <a:spcPts val="0"/>
              </a:spcAft>
              <a:buSzPts val="1100"/>
              <a:buFont typeface="Arial"/>
              <a:buChar char="●"/>
              <a:defRPr sz="1100">
                <a:latin typeface="Arial"/>
                <a:ea typeface="Arial"/>
                <a:cs typeface="Arial"/>
                <a:sym typeface="Arial"/>
              </a:defRPr>
            </a:lvl7pPr>
            <a:lvl8pPr marL="3657600" lvl="7" indent="-298450" algn="l" rtl="0">
              <a:lnSpc>
                <a:spcPct val="100000"/>
              </a:lnSpc>
              <a:spcBef>
                <a:spcPts val="0"/>
              </a:spcBef>
              <a:spcAft>
                <a:spcPts val="0"/>
              </a:spcAft>
              <a:buSzPts val="1100"/>
              <a:buFont typeface="Arial"/>
              <a:buChar char="○"/>
              <a:defRPr sz="1100">
                <a:latin typeface="Arial"/>
                <a:ea typeface="Arial"/>
                <a:cs typeface="Arial"/>
                <a:sym typeface="Arial"/>
              </a:defRPr>
            </a:lvl8pPr>
            <a:lvl9pPr marL="4114800" lvl="8" indent="-298450" algn="l" rtl="0">
              <a:lnSpc>
                <a:spcPct val="100000"/>
              </a:lnSpc>
              <a:spcBef>
                <a:spcPts val="0"/>
              </a:spcBef>
              <a:spcAft>
                <a:spcPts val="0"/>
              </a:spcAft>
              <a:buSzPts val="1100"/>
              <a:buFont typeface="Arial"/>
              <a:buChar char="■"/>
              <a:defRPr sz="1100">
                <a:latin typeface="Arial"/>
                <a:ea typeface="Arial"/>
                <a:cs typeface="Arial"/>
                <a:sym typeface="Arial"/>
              </a:defRPr>
            </a:lvl9pPr>
          </a:lstStyle>
          <a:p>
            <a:endParaRPr/>
          </a:p>
        </p:txBody>
      </p:sp>
      <p:sp>
        <p:nvSpPr>
          <p:cNvPr id="123" name="Google Shape;123;p25"/>
          <p:cNvSpPr txBox="1">
            <a:spLocks noGrp="1"/>
          </p:cNvSpPr>
          <p:nvPr>
            <p:ph type="title"/>
          </p:nvPr>
        </p:nvSpPr>
        <p:spPr>
          <a:xfrm>
            <a:off x="334894" y="483797"/>
            <a:ext cx="8233500" cy="752100"/>
          </a:xfrm>
          <a:prstGeom prst="rect">
            <a:avLst/>
          </a:prstGeom>
          <a:noFill/>
          <a:ln>
            <a:noFill/>
          </a:ln>
        </p:spPr>
        <p:txBody>
          <a:bodyPr spcFirstLastPara="1" wrap="square" lIns="34275" tIns="34275" rIns="34275" bIns="34275" anchor="t" anchorCtr="0">
            <a:spAutoFit/>
          </a:bodyPr>
          <a:lstStyle>
            <a:lvl1pPr lvl="0" algn="l" rtl="0">
              <a:lnSpc>
                <a:spcPct val="100000"/>
              </a:lnSpc>
              <a:spcBef>
                <a:spcPts val="0"/>
              </a:spcBef>
              <a:spcAft>
                <a:spcPts val="0"/>
              </a:spcAft>
              <a:buSzPts val="3500"/>
              <a:buNone/>
              <a:defRPr sz="3500">
                <a:solidFill>
                  <a:schemeClr val="dk1"/>
                </a:solidFill>
                <a:latin typeface="Arial"/>
                <a:ea typeface="Arial"/>
                <a:cs typeface="Arial"/>
                <a:sym typeface="Arial"/>
              </a:defRPr>
            </a:lvl1pPr>
            <a:lvl2pPr lvl="1" algn="l" rtl="0">
              <a:lnSpc>
                <a:spcPct val="100000"/>
              </a:lnSpc>
              <a:spcBef>
                <a:spcPts val="0"/>
              </a:spcBef>
              <a:spcAft>
                <a:spcPts val="0"/>
              </a:spcAft>
              <a:buSzPts val="500"/>
              <a:buNone/>
              <a:defRPr sz="3500">
                <a:solidFill>
                  <a:schemeClr val="dk1"/>
                </a:solidFill>
                <a:latin typeface="Arial"/>
                <a:ea typeface="Arial"/>
                <a:cs typeface="Arial"/>
                <a:sym typeface="Arial"/>
              </a:defRPr>
            </a:lvl2pPr>
            <a:lvl3pPr lvl="2" algn="l" rtl="0">
              <a:lnSpc>
                <a:spcPct val="100000"/>
              </a:lnSpc>
              <a:spcBef>
                <a:spcPts val="0"/>
              </a:spcBef>
              <a:spcAft>
                <a:spcPts val="0"/>
              </a:spcAft>
              <a:buSzPts val="500"/>
              <a:buNone/>
              <a:defRPr sz="3500">
                <a:solidFill>
                  <a:schemeClr val="dk1"/>
                </a:solidFill>
                <a:latin typeface="Arial"/>
                <a:ea typeface="Arial"/>
                <a:cs typeface="Arial"/>
                <a:sym typeface="Arial"/>
              </a:defRPr>
            </a:lvl3pPr>
            <a:lvl4pPr lvl="3" algn="l" rtl="0">
              <a:lnSpc>
                <a:spcPct val="100000"/>
              </a:lnSpc>
              <a:spcBef>
                <a:spcPts val="0"/>
              </a:spcBef>
              <a:spcAft>
                <a:spcPts val="0"/>
              </a:spcAft>
              <a:buSzPts val="500"/>
              <a:buNone/>
              <a:defRPr sz="3500">
                <a:solidFill>
                  <a:schemeClr val="dk1"/>
                </a:solidFill>
                <a:latin typeface="Arial"/>
                <a:ea typeface="Arial"/>
                <a:cs typeface="Arial"/>
                <a:sym typeface="Arial"/>
              </a:defRPr>
            </a:lvl4pPr>
            <a:lvl5pPr lvl="4" algn="l" rtl="0">
              <a:lnSpc>
                <a:spcPct val="100000"/>
              </a:lnSpc>
              <a:spcBef>
                <a:spcPts val="0"/>
              </a:spcBef>
              <a:spcAft>
                <a:spcPts val="0"/>
              </a:spcAft>
              <a:buSzPts val="500"/>
              <a:buNone/>
              <a:defRPr sz="3500">
                <a:solidFill>
                  <a:schemeClr val="dk1"/>
                </a:solidFill>
                <a:latin typeface="Arial"/>
                <a:ea typeface="Arial"/>
                <a:cs typeface="Arial"/>
                <a:sym typeface="Arial"/>
              </a:defRPr>
            </a:lvl5pPr>
            <a:lvl6pPr lvl="5" algn="l" rtl="0">
              <a:lnSpc>
                <a:spcPct val="100000"/>
              </a:lnSpc>
              <a:spcBef>
                <a:spcPts val="0"/>
              </a:spcBef>
              <a:spcAft>
                <a:spcPts val="0"/>
              </a:spcAft>
              <a:buSzPts val="500"/>
              <a:buNone/>
              <a:defRPr sz="3500">
                <a:solidFill>
                  <a:schemeClr val="dk1"/>
                </a:solidFill>
                <a:latin typeface="Arial"/>
                <a:ea typeface="Arial"/>
                <a:cs typeface="Arial"/>
                <a:sym typeface="Arial"/>
              </a:defRPr>
            </a:lvl6pPr>
            <a:lvl7pPr lvl="6" algn="l" rtl="0">
              <a:lnSpc>
                <a:spcPct val="100000"/>
              </a:lnSpc>
              <a:spcBef>
                <a:spcPts val="0"/>
              </a:spcBef>
              <a:spcAft>
                <a:spcPts val="0"/>
              </a:spcAft>
              <a:buSzPts val="500"/>
              <a:buNone/>
              <a:defRPr sz="3500">
                <a:solidFill>
                  <a:schemeClr val="dk1"/>
                </a:solidFill>
                <a:latin typeface="Arial"/>
                <a:ea typeface="Arial"/>
                <a:cs typeface="Arial"/>
                <a:sym typeface="Arial"/>
              </a:defRPr>
            </a:lvl7pPr>
            <a:lvl8pPr lvl="7" algn="l" rtl="0">
              <a:lnSpc>
                <a:spcPct val="100000"/>
              </a:lnSpc>
              <a:spcBef>
                <a:spcPts val="0"/>
              </a:spcBef>
              <a:spcAft>
                <a:spcPts val="0"/>
              </a:spcAft>
              <a:buSzPts val="500"/>
              <a:buNone/>
              <a:defRPr sz="3500">
                <a:solidFill>
                  <a:schemeClr val="dk1"/>
                </a:solidFill>
                <a:latin typeface="Arial"/>
                <a:ea typeface="Arial"/>
                <a:cs typeface="Arial"/>
                <a:sym typeface="Arial"/>
              </a:defRPr>
            </a:lvl8pPr>
            <a:lvl9pPr lvl="8" algn="l" rtl="0">
              <a:lnSpc>
                <a:spcPct val="100000"/>
              </a:lnSpc>
              <a:spcBef>
                <a:spcPts val="0"/>
              </a:spcBef>
              <a:spcAft>
                <a:spcPts val="0"/>
              </a:spcAft>
              <a:buSzPts val="500"/>
              <a:buNone/>
              <a:defRPr sz="3500">
                <a:solidFill>
                  <a:schemeClr val="dk1"/>
                </a:solidFill>
                <a:latin typeface="Arial"/>
                <a:ea typeface="Arial"/>
                <a:cs typeface="Arial"/>
                <a:sym typeface="Arial"/>
              </a:defRPr>
            </a:lvl9pPr>
          </a:lstStyle>
          <a:p>
            <a:endParaRPr/>
          </a:p>
        </p:txBody>
      </p:sp>
      <p:sp>
        <p:nvSpPr>
          <p:cNvPr id="124" name="Google Shape;124;p25"/>
          <p:cNvSpPr/>
          <p:nvPr/>
        </p:nvSpPr>
        <p:spPr>
          <a:xfrm>
            <a:off x="135431" y="4474378"/>
            <a:ext cx="2814600" cy="2763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25" name="Google Shape;125;p25"/>
          <p:cNvPicPr preferRelativeResize="0"/>
          <p:nvPr/>
        </p:nvPicPr>
        <p:blipFill rotWithShape="1">
          <a:blip r:embed="rId3">
            <a:alphaModFix/>
          </a:blip>
          <a:srcRect/>
          <a:stretch/>
        </p:blipFill>
        <p:spPr>
          <a:xfrm>
            <a:off x="235531" y="4539994"/>
            <a:ext cx="2652992" cy="170953"/>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matchingName="Title - Red">
  <p:cSld name="Title, Subtitle, &amp; Bullets_1_2">
    <p:bg>
      <p:bgPr>
        <a:blipFill>
          <a:blip r:embed="rId2">
            <a:alphaModFix/>
          </a:blip>
          <a:stretch>
            <a:fillRect/>
          </a:stretch>
        </a:blipFill>
        <a:effectLst/>
      </p:bgPr>
    </p:bg>
    <p:spTree>
      <p:nvGrpSpPr>
        <p:cNvPr id="1" name="Shape 145"/>
        <p:cNvGrpSpPr/>
        <p:nvPr/>
      </p:nvGrpSpPr>
      <p:grpSpPr>
        <a:xfrm>
          <a:off x="0" y="0"/>
          <a:ext cx="0" cy="0"/>
          <a:chOff x="0" y="0"/>
          <a:chExt cx="0" cy="0"/>
        </a:xfrm>
      </p:grpSpPr>
      <p:sp>
        <p:nvSpPr>
          <p:cNvPr id="146" name="Google Shape;146;p30"/>
          <p:cNvSpPr txBox="1">
            <a:spLocks noGrp="1"/>
          </p:cNvSpPr>
          <p:nvPr>
            <p:ph type="title"/>
          </p:nvPr>
        </p:nvSpPr>
        <p:spPr>
          <a:xfrm>
            <a:off x="910472" y="1692675"/>
            <a:ext cx="5366400" cy="752100"/>
          </a:xfrm>
          <a:prstGeom prst="rect">
            <a:avLst/>
          </a:prstGeom>
          <a:noFill/>
          <a:ln>
            <a:noFill/>
          </a:ln>
        </p:spPr>
        <p:txBody>
          <a:bodyPr spcFirstLastPara="1" wrap="square" lIns="34275" tIns="34275" rIns="34275" bIns="34275" anchor="t" anchorCtr="0">
            <a:spAutoFit/>
          </a:bodyPr>
          <a:lstStyle>
            <a:lvl1pPr lvl="0" algn="l" rtl="0">
              <a:lnSpc>
                <a:spcPct val="100000"/>
              </a:lnSpc>
              <a:spcBef>
                <a:spcPts val="0"/>
              </a:spcBef>
              <a:spcAft>
                <a:spcPts val="0"/>
              </a:spcAft>
              <a:buSzPts val="3800"/>
              <a:buNone/>
              <a:defRPr sz="3800">
                <a:solidFill>
                  <a:schemeClr val="dk1"/>
                </a:solidFill>
                <a:latin typeface="Arial"/>
                <a:ea typeface="Arial"/>
                <a:cs typeface="Arial"/>
                <a:sym typeface="Arial"/>
              </a:defRPr>
            </a:lvl1pPr>
            <a:lvl2pPr lvl="1" algn="l" rtl="0">
              <a:lnSpc>
                <a:spcPct val="100000"/>
              </a:lnSpc>
              <a:spcBef>
                <a:spcPts val="0"/>
              </a:spcBef>
              <a:spcAft>
                <a:spcPts val="0"/>
              </a:spcAft>
              <a:buSzPts val="500"/>
              <a:buNone/>
              <a:defRPr>
                <a:latin typeface="Arial"/>
                <a:ea typeface="Arial"/>
                <a:cs typeface="Arial"/>
                <a:sym typeface="Arial"/>
              </a:defRPr>
            </a:lvl2pPr>
            <a:lvl3pPr lvl="2" algn="l" rtl="0">
              <a:lnSpc>
                <a:spcPct val="100000"/>
              </a:lnSpc>
              <a:spcBef>
                <a:spcPts val="0"/>
              </a:spcBef>
              <a:spcAft>
                <a:spcPts val="0"/>
              </a:spcAft>
              <a:buSzPts val="500"/>
              <a:buNone/>
              <a:defRPr>
                <a:latin typeface="Arial"/>
                <a:ea typeface="Arial"/>
                <a:cs typeface="Arial"/>
                <a:sym typeface="Arial"/>
              </a:defRPr>
            </a:lvl3pPr>
            <a:lvl4pPr lvl="3" algn="l" rtl="0">
              <a:lnSpc>
                <a:spcPct val="100000"/>
              </a:lnSpc>
              <a:spcBef>
                <a:spcPts val="0"/>
              </a:spcBef>
              <a:spcAft>
                <a:spcPts val="0"/>
              </a:spcAft>
              <a:buSzPts val="500"/>
              <a:buNone/>
              <a:defRPr>
                <a:latin typeface="Arial"/>
                <a:ea typeface="Arial"/>
                <a:cs typeface="Arial"/>
                <a:sym typeface="Arial"/>
              </a:defRPr>
            </a:lvl4pPr>
            <a:lvl5pPr lvl="4" algn="l" rtl="0">
              <a:lnSpc>
                <a:spcPct val="100000"/>
              </a:lnSpc>
              <a:spcBef>
                <a:spcPts val="0"/>
              </a:spcBef>
              <a:spcAft>
                <a:spcPts val="0"/>
              </a:spcAft>
              <a:buSzPts val="500"/>
              <a:buNone/>
              <a:defRPr>
                <a:latin typeface="Arial"/>
                <a:ea typeface="Arial"/>
                <a:cs typeface="Arial"/>
                <a:sym typeface="Arial"/>
              </a:defRPr>
            </a:lvl5pPr>
            <a:lvl6pPr lvl="5" algn="l" rtl="0">
              <a:lnSpc>
                <a:spcPct val="100000"/>
              </a:lnSpc>
              <a:spcBef>
                <a:spcPts val="0"/>
              </a:spcBef>
              <a:spcAft>
                <a:spcPts val="0"/>
              </a:spcAft>
              <a:buSzPts val="500"/>
              <a:buNone/>
              <a:defRPr>
                <a:latin typeface="Arial"/>
                <a:ea typeface="Arial"/>
                <a:cs typeface="Arial"/>
                <a:sym typeface="Arial"/>
              </a:defRPr>
            </a:lvl6pPr>
            <a:lvl7pPr lvl="6" algn="l" rtl="0">
              <a:lnSpc>
                <a:spcPct val="100000"/>
              </a:lnSpc>
              <a:spcBef>
                <a:spcPts val="0"/>
              </a:spcBef>
              <a:spcAft>
                <a:spcPts val="0"/>
              </a:spcAft>
              <a:buSzPts val="500"/>
              <a:buNone/>
              <a:defRPr>
                <a:latin typeface="Arial"/>
                <a:ea typeface="Arial"/>
                <a:cs typeface="Arial"/>
                <a:sym typeface="Arial"/>
              </a:defRPr>
            </a:lvl7pPr>
            <a:lvl8pPr lvl="7" algn="l" rtl="0">
              <a:lnSpc>
                <a:spcPct val="100000"/>
              </a:lnSpc>
              <a:spcBef>
                <a:spcPts val="0"/>
              </a:spcBef>
              <a:spcAft>
                <a:spcPts val="0"/>
              </a:spcAft>
              <a:buSzPts val="500"/>
              <a:buNone/>
              <a:defRPr>
                <a:latin typeface="Arial"/>
                <a:ea typeface="Arial"/>
                <a:cs typeface="Arial"/>
                <a:sym typeface="Arial"/>
              </a:defRPr>
            </a:lvl8pPr>
            <a:lvl9pPr lvl="8" algn="l" rtl="0">
              <a:lnSpc>
                <a:spcPct val="100000"/>
              </a:lnSpc>
              <a:spcBef>
                <a:spcPts val="0"/>
              </a:spcBef>
              <a:spcAft>
                <a:spcPts val="0"/>
              </a:spcAft>
              <a:buSzPts val="500"/>
              <a:buNone/>
              <a:defRPr>
                <a:latin typeface="Arial"/>
                <a:ea typeface="Arial"/>
                <a:cs typeface="Arial"/>
                <a:sym typeface="Arial"/>
              </a:defRPr>
            </a:lvl9pPr>
          </a:lstStyle>
          <a:p>
            <a:endParaRPr/>
          </a:p>
        </p:txBody>
      </p:sp>
      <p:sp>
        <p:nvSpPr>
          <p:cNvPr id="147" name="Google Shape;147;p30"/>
          <p:cNvSpPr txBox="1">
            <a:spLocks noGrp="1"/>
          </p:cNvSpPr>
          <p:nvPr>
            <p:ph type="subTitle" idx="1"/>
          </p:nvPr>
        </p:nvSpPr>
        <p:spPr>
          <a:xfrm>
            <a:off x="2223600" y="3036047"/>
            <a:ext cx="3955500" cy="752100"/>
          </a:xfrm>
          <a:prstGeom prst="rect">
            <a:avLst/>
          </a:prstGeom>
          <a:noFill/>
          <a:ln>
            <a:noFill/>
          </a:ln>
        </p:spPr>
        <p:txBody>
          <a:bodyPr spcFirstLastPara="1" wrap="square" lIns="34275" tIns="34275" rIns="34275" bIns="34275" anchor="t" anchorCtr="0">
            <a:spAutoFit/>
          </a:bodyPr>
          <a:lstStyle>
            <a:lvl1pPr lvl="0" algn="l" rtl="0">
              <a:lnSpc>
                <a:spcPct val="100000"/>
              </a:lnSpc>
              <a:spcBef>
                <a:spcPts val="0"/>
              </a:spcBef>
              <a:spcAft>
                <a:spcPts val="0"/>
              </a:spcAft>
              <a:buSzPts val="1800"/>
              <a:buNone/>
              <a:defRPr sz="1500">
                <a:solidFill>
                  <a:schemeClr val="accent3"/>
                </a:solidFill>
                <a:latin typeface="Arial"/>
                <a:ea typeface="Arial"/>
                <a:cs typeface="Arial"/>
                <a:sym typeface="Arial"/>
              </a:defRPr>
            </a:lvl1pPr>
            <a:lvl2pPr lvl="1" algn="l" rtl="0">
              <a:lnSpc>
                <a:spcPct val="100000"/>
              </a:lnSpc>
              <a:spcBef>
                <a:spcPts val="0"/>
              </a:spcBef>
              <a:spcAft>
                <a:spcPts val="0"/>
              </a:spcAft>
              <a:buSzPts val="1800"/>
              <a:buNone/>
              <a:defRPr>
                <a:latin typeface="Arial"/>
                <a:ea typeface="Arial"/>
                <a:cs typeface="Arial"/>
                <a:sym typeface="Arial"/>
              </a:defRPr>
            </a:lvl2pPr>
            <a:lvl3pPr lvl="2" algn="l" rtl="0">
              <a:lnSpc>
                <a:spcPct val="100000"/>
              </a:lnSpc>
              <a:spcBef>
                <a:spcPts val="0"/>
              </a:spcBef>
              <a:spcAft>
                <a:spcPts val="0"/>
              </a:spcAft>
              <a:buSzPts val="1400"/>
              <a:buNone/>
              <a:defRPr>
                <a:latin typeface="Arial"/>
                <a:ea typeface="Arial"/>
                <a:cs typeface="Arial"/>
                <a:sym typeface="Arial"/>
              </a:defRPr>
            </a:lvl3pPr>
            <a:lvl4pPr lvl="3" algn="l" rtl="0">
              <a:lnSpc>
                <a:spcPct val="100000"/>
              </a:lnSpc>
              <a:spcBef>
                <a:spcPts val="0"/>
              </a:spcBef>
              <a:spcAft>
                <a:spcPts val="0"/>
              </a:spcAft>
              <a:buSzPts val="1400"/>
              <a:buNone/>
              <a:defRPr>
                <a:latin typeface="Arial"/>
                <a:ea typeface="Arial"/>
                <a:cs typeface="Arial"/>
                <a:sym typeface="Arial"/>
              </a:defRPr>
            </a:lvl4pPr>
            <a:lvl5pPr lvl="4" algn="l" rtl="0">
              <a:lnSpc>
                <a:spcPct val="100000"/>
              </a:lnSpc>
              <a:spcBef>
                <a:spcPts val="0"/>
              </a:spcBef>
              <a:spcAft>
                <a:spcPts val="0"/>
              </a:spcAft>
              <a:buSzPts val="1100"/>
              <a:buNone/>
              <a:defRPr>
                <a:latin typeface="Arial"/>
                <a:ea typeface="Arial"/>
                <a:cs typeface="Arial"/>
                <a:sym typeface="Arial"/>
              </a:defRPr>
            </a:lvl5pPr>
            <a:lvl6pPr lvl="5" algn="l" rtl="0">
              <a:lnSpc>
                <a:spcPct val="100000"/>
              </a:lnSpc>
              <a:spcBef>
                <a:spcPts val="0"/>
              </a:spcBef>
              <a:spcAft>
                <a:spcPts val="0"/>
              </a:spcAft>
              <a:buSzPts val="1100"/>
              <a:buNone/>
              <a:defRPr>
                <a:latin typeface="Arial"/>
                <a:ea typeface="Arial"/>
                <a:cs typeface="Arial"/>
                <a:sym typeface="Arial"/>
              </a:defRPr>
            </a:lvl6pPr>
            <a:lvl7pPr lvl="6" algn="l" rtl="0">
              <a:lnSpc>
                <a:spcPct val="100000"/>
              </a:lnSpc>
              <a:spcBef>
                <a:spcPts val="0"/>
              </a:spcBef>
              <a:spcAft>
                <a:spcPts val="0"/>
              </a:spcAft>
              <a:buSzPts val="1100"/>
              <a:buNone/>
              <a:defRPr>
                <a:latin typeface="Arial"/>
                <a:ea typeface="Arial"/>
                <a:cs typeface="Arial"/>
                <a:sym typeface="Arial"/>
              </a:defRPr>
            </a:lvl7pPr>
            <a:lvl8pPr lvl="7" algn="l" rtl="0">
              <a:lnSpc>
                <a:spcPct val="100000"/>
              </a:lnSpc>
              <a:spcBef>
                <a:spcPts val="0"/>
              </a:spcBef>
              <a:spcAft>
                <a:spcPts val="0"/>
              </a:spcAft>
              <a:buSzPts val="1100"/>
              <a:buNone/>
              <a:defRPr>
                <a:latin typeface="Arial"/>
                <a:ea typeface="Arial"/>
                <a:cs typeface="Arial"/>
                <a:sym typeface="Arial"/>
              </a:defRPr>
            </a:lvl8pPr>
            <a:lvl9pPr lvl="8" algn="l" rtl="0">
              <a:lnSpc>
                <a:spcPct val="100000"/>
              </a:lnSpc>
              <a:spcBef>
                <a:spcPts val="0"/>
              </a:spcBef>
              <a:spcAft>
                <a:spcPts val="0"/>
              </a:spcAft>
              <a:buSzPts val="1100"/>
              <a:buNone/>
              <a:defRPr>
                <a:latin typeface="Arial"/>
                <a:ea typeface="Arial"/>
                <a:cs typeface="Arial"/>
                <a:sym typeface="Arial"/>
              </a:defRPr>
            </a:lvl9pPr>
          </a:lstStyle>
          <a:p>
            <a:endParaRPr/>
          </a:p>
        </p:txBody>
      </p:sp>
      <p:sp>
        <p:nvSpPr>
          <p:cNvPr id="148" name="Google Shape;148;p30"/>
          <p:cNvSpPr/>
          <p:nvPr/>
        </p:nvSpPr>
        <p:spPr>
          <a:xfrm>
            <a:off x="989381" y="864909"/>
            <a:ext cx="2352900" cy="276300"/>
          </a:xfrm>
          <a:prstGeom prst="rect">
            <a:avLst/>
          </a:prstGeom>
          <a:solidFill>
            <a:srgbClr val="F9F9F9"/>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49" name="Google Shape;149;p30"/>
          <p:cNvPicPr preferRelativeResize="0"/>
          <p:nvPr/>
        </p:nvPicPr>
        <p:blipFill rotWithShape="1">
          <a:blip r:embed="rId3">
            <a:alphaModFix/>
          </a:blip>
          <a:srcRect/>
          <a:stretch/>
        </p:blipFill>
        <p:spPr>
          <a:xfrm>
            <a:off x="858566" y="930525"/>
            <a:ext cx="2652992" cy="170953"/>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matchingName="Title - Yellow">
  <p:cSld name="Title, Subtitle, &amp; Bullets_1_2_2">
    <p:bg>
      <p:bgPr>
        <a:blipFill>
          <a:blip r:embed="rId2">
            <a:alphaModFix/>
          </a:blip>
          <a:stretch>
            <a:fillRect/>
          </a:stretch>
        </a:blipFill>
        <a:effectLst/>
      </p:bgPr>
    </p:bg>
    <p:spTree>
      <p:nvGrpSpPr>
        <p:cNvPr id="1" name="Shape 150"/>
        <p:cNvGrpSpPr/>
        <p:nvPr/>
      </p:nvGrpSpPr>
      <p:grpSpPr>
        <a:xfrm>
          <a:off x="0" y="0"/>
          <a:ext cx="0" cy="0"/>
          <a:chOff x="0" y="0"/>
          <a:chExt cx="0" cy="0"/>
        </a:xfrm>
      </p:grpSpPr>
      <p:sp>
        <p:nvSpPr>
          <p:cNvPr id="151" name="Google Shape;151;p31"/>
          <p:cNvSpPr txBox="1">
            <a:spLocks noGrp="1"/>
          </p:cNvSpPr>
          <p:nvPr>
            <p:ph type="title"/>
          </p:nvPr>
        </p:nvSpPr>
        <p:spPr>
          <a:xfrm>
            <a:off x="910472" y="1692675"/>
            <a:ext cx="5366400" cy="752100"/>
          </a:xfrm>
          <a:prstGeom prst="rect">
            <a:avLst/>
          </a:prstGeom>
          <a:noFill/>
          <a:ln>
            <a:noFill/>
          </a:ln>
        </p:spPr>
        <p:txBody>
          <a:bodyPr spcFirstLastPara="1" wrap="square" lIns="34275" tIns="34275" rIns="34275" bIns="34275" anchor="t" anchorCtr="0">
            <a:spAutoFit/>
          </a:bodyPr>
          <a:lstStyle>
            <a:lvl1pPr lvl="0" algn="l" rtl="0">
              <a:lnSpc>
                <a:spcPct val="100000"/>
              </a:lnSpc>
              <a:spcBef>
                <a:spcPts val="0"/>
              </a:spcBef>
              <a:spcAft>
                <a:spcPts val="0"/>
              </a:spcAft>
              <a:buSzPts val="3800"/>
              <a:buNone/>
              <a:defRPr sz="3800">
                <a:solidFill>
                  <a:schemeClr val="dk1"/>
                </a:solidFill>
                <a:latin typeface="Arial"/>
                <a:ea typeface="Arial"/>
                <a:cs typeface="Arial"/>
                <a:sym typeface="Arial"/>
              </a:defRPr>
            </a:lvl1pPr>
            <a:lvl2pPr lvl="1" algn="l" rtl="0">
              <a:lnSpc>
                <a:spcPct val="100000"/>
              </a:lnSpc>
              <a:spcBef>
                <a:spcPts val="0"/>
              </a:spcBef>
              <a:spcAft>
                <a:spcPts val="0"/>
              </a:spcAft>
              <a:buSzPts val="500"/>
              <a:buNone/>
              <a:defRPr>
                <a:latin typeface="Arial"/>
                <a:ea typeface="Arial"/>
                <a:cs typeface="Arial"/>
                <a:sym typeface="Arial"/>
              </a:defRPr>
            </a:lvl2pPr>
            <a:lvl3pPr lvl="2" algn="l" rtl="0">
              <a:lnSpc>
                <a:spcPct val="100000"/>
              </a:lnSpc>
              <a:spcBef>
                <a:spcPts val="0"/>
              </a:spcBef>
              <a:spcAft>
                <a:spcPts val="0"/>
              </a:spcAft>
              <a:buSzPts val="500"/>
              <a:buNone/>
              <a:defRPr>
                <a:latin typeface="Arial"/>
                <a:ea typeface="Arial"/>
                <a:cs typeface="Arial"/>
                <a:sym typeface="Arial"/>
              </a:defRPr>
            </a:lvl3pPr>
            <a:lvl4pPr lvl="3" algn="l" rtl="0">
              <a:lnSpc>
                <a:spcPct val="100000"/>
              </a:lnSpc>
              <a:spcBef>
                <a:spcPts val="0"/>
              </a:spcBef>
              <a:spcAft>
                <a:spcPts val="0"/>
              </a:spcAft>
              <a:buSzPts val="500"/>
              <a:buNone/>
              <a:defRPr>
                <a:latin typeface="Arial"/>
                <a:ea typeface="Arial"/>
                <a:cs typeface="Arial"/>
                <a:sym typeface="Arial"/>
              </a:defRPr>
            </a:lvl4pPr>
            <a:lvl5pPr lvl="4" algn="l" rtl="0">
              <a:lnSpc>
                <a:spcPct val="100000"/>
              </a:lnSpc>
              <a:spcBef>
                <a:spcPts val="0"/>
              </a:spcBef>
              <a:spcAft>
                <a:spcPts val="0"/>
              </a:spcAft>
              <a:buSzPts val="500"/>
              <a:buNone/>
              <a:defRPr>
                <a:latin typeface="Arial"/>
                <a:ea typeface="Arial"/>
                <a:cs typeface="Arial"/>
                <a:sym typeface="Arial"/>
              </a:defRPr>
            </a:lvl5pPr>
            <a:lvl6pPr lvl="5" algn="l" rtl="0">
              <a:lnSpc>
                <a:spcPct val="100000"/>
              </a:lnSpc>
              <a:spcBef>
                <a:spcPts val="0"/>
              </a:spcBef>
              <a:spcAft>
                <a:spcPts val="0"/>
              </a:spcAft>
              <a:buSzPts val="500"/>
              <a:buNone/>
              <a:defRPr>
                <a:latin typeface="Arial"/>
                <a:ea typeface="Arial"/>
                <a:cs typeface="Arial"/>
                <a:sym typeface="Arial"/>
              </a:defRPr>
            </a:lvl6pPr>
            <a:lvl7pPr lvl="6" algn="l" rtl="0">
              <a:lnSpc>
                <a:spcPct val="100000"/>
              </a:lnSpc>
              <a:spcBef>
                <a:spcPts val="0"/>
              </a:spcBef>
              <a:spcAft>
                <a:spcPts val="0"/>
              </a:spcAft>
              <a:buSzPts val="500"/>
              <a:buNone/>
              <a:defRPr>
                <a:latin typeface="Arial"/>
                <a:ea typeface="Arial"/>
                <a:cs typeface="Arial"/>
                <a:sym typeface="Arial"/>
              </a:defRPr>
            </a:lvl7pPr>
            <a:lvl8pPr lvl="7" algn="l" rtl="0">
              <a:lnSpc>
                <a:spcPct val="100000"/>
              </a:lnSpc>
              <a:spcBef>
                <a:spcPts val="0"/>
              </a:spcBef>
              <a:spcAft>
                <a:spcPts val="0"/>
              </a:spcAft>
              <a:buSzPts val="500"/>
              <a:buNone/>
              <a:defRPr>
                <a:latin typeface="Arial"/>
                <a:ea typeface="Arial"/>
                <a:cs typeface="Arial"/>
                <a:sym typeface="Arial"/>
              </a:defRPr>
            </a:lvl8pPr>
            <a:lvl9pPr lvl="8" algn="l" rtl="0">
              <a:lnSpc>
                <a:spcPct val="100000"/>
              </a:lnSpc>
              <a:spcBef>
                <a:spcPts val="0"/>
              </a:spcBef>
              <a:spcAft>
                <a:spcPts val="0"/>
              </a:spcAft>
              <a:buSzPts val="500"/>
              <a:buNone/>
              <a:defRPr>
                <a:latin typeface="Arial"/>
                <a:ea typeface="Arial"/>
                <a:cs typeface="Arial"/>
                <a:sym typeface="Arial"/>
              </a:defRPr>
            </a:lvl9pPr>
          </a:lstStyle>
          <a:p>
            <a:endParaRPr/>
          </a:p>
        </p:txBody>
      </p:sp>
      <p:sp>
        <p:nvSpPr>
          <p:cNvPr id="152" name="Google Shape;152;p31"/>
          <p:cNvSpPr txBox="1">
            <a:spLocks noGrp="1"/>
          </p:cNvSpPr>
          <p:nvPr>
            <p:ph type="subTitle" idx="1"/>
          </p:nvPr>
        </p:nvSpPr>
        <p:spPr>
          <a:xfrm>
            <a:off x="2223600" y="3036047"/>
            <a:ext cx="3955500" cy="752100"/>
          </a:xfrm>
          <a:prstGeom prst="rect">
            <a:avLst/>
          </a:prstGeom>
          <a:noFill/>
          <a:ln>
            <a:noFill/>
          </a:ln>
        </p:spPr>
        <p:txBody>
          <a:bodyPr spcFirstLastPara="1" wrap="square" lIns="34275" tIns="34275" rIns="34275" bIns="34275" anchor="t" anchorCtr="0">
            <a:spAutoFit/>
          </a:bodyPr>
          <a:lstStyle>
            <a:lvl1pPr lvl="0" algn="l" rtl="0">
              <a:lnSpc>
                <a:spcPct val="100000"/>
              </a:lnSpc>
              <a:spcBef>
                <a:spcPts val="0"/>
              </a:spcBef>
              <a:spcAft>
                <a:spcPts val="0"/>
              </a:spcAft>
              <a:buSzPts val="1800"/>
              <a:buNone/>
              <a:defRPr sz="1500">
                <a:solidFill>
                  <a:schemeClr val="accent2"/>
                </a:solidFill>
                <a:latin typeface="Arial"/>
                <a:ea typeface="Arial"/>
                <a:cs typeface="Arial"/>
                <a:sym typeface="Arial"/>
              </a:defRPr>
            </a:lvl1pPr>
            <a:lvl2pPr lvl="1" algn="l" rtl="0">
              <a:lnSpc>
                <a:spcPct val="100000"/>
              </a:lnSpc>
              <a:spcBef>
                <a:spcPts val="0"/>
              </a:spcBef>
              <a:spcAft>
                <a:spcPts val="0"/>
              </a:spcAft>
              <a:buSzPts val="1800"/>
              <a:buNone/>
              <a:defRPr>
                <a:solidFill>
                  <a:srgbClr val="F6BA17"/>
                </a:solidFill>
                <a:latin typeface="Arial"/>
                <a:ea typeface="Arial"/>
                <a:cs typeface="Arial"/>
                <a:sym typeface="Arial"/>
              </a:defRPr>
            </a:lvl2pPr>
            <a:lvl3pPr lvl="2" algn="l" rtl="0">
              <a:lnSpc>
                <a:spcPct val="100000"/>
              </a:lnSpc>
              <a:spcBef>
                <a:spcPts val="0"/>
              </a:spcBef>
              <a:spcAft>
                <a:spcPts val="0"/>
              </a:spcAft>
              <a:buSzPts val="1400"/>
              <a:buNone/>
              <a:defRPr>
                <a:solidFill>
                  <a:srgbClr val="F6BA17"/>
                </a:solidFill>
                <a:latin typeface="Arial"/>
                <a:ea typeface="Arial"/>
                <a:cs typeface="Arial"/>
                <a:sym typeface="Arial"/>
              </a:defRPr>
            </a:lvl3pPr>
            <a:lvl4pPr lvl="3" algn="l" rtl="0">
              <a:lnSpc>
                <a:spcPct val="100000"/>
              </a:lnSpc>
              <a:spcBef>
                <a:spcPts val="0"/>
              </a:spcBef>
              <a:spcAft>
                <a:spcPts val="0"/>
              </a:spcAft>
              <a:buSzPts val="1400"/>
              <a:buNone/>
              <a:defRPr>
                <a:solidFill>
                  <a:srgbClr val="F6BA17"/>
                </a:solidFill>
                <a:latin typeface="Arial"/>
                <a:ea typeface="Arial"/>
                <a:cs typeface="Arial"/>
                <a:sym typeface="Arial"/>
              </a:defRPr>
            </a:lvl4pPr>
            <a:lvl5pPr lvl="4" algn="l" rtl="0">
              <a:lnSpc>
                <a:spcPct val="100000"/>
              </a:lnSpc>
              <a:spcBef>
                <a:spcPts val="0"/>
              </a:spcBef>
              <a:spcAft>
                <a:spcPts val="0"/>
              </a:spcAft>
              <a:buSzPts val="1100"/>
              <a:buNone/>
              <a:defRPr>
                <a:solidFill>
                  <a:srgbClr val="F6BA17"/>
                </a:solidFill>
                <a:latin typeface="Arial"/>
                <a:ea typeface="Arial"/>
                <a:cs typeface="Arial"/>
                <a:sym typeface="Arial"/>
              </a:defRPr>
            </a:lvl5pPr>
            <a:lvl6pPr lvl="5" algn="l" rtl="0">
              <a:lnSpc>
                <a:spcPct val="100000"/>
              </a:lnSpc>
              <a:spcBef>
                <a:spcPts val="0"/>
              </a:spcBef>
              <a:spcAft>
                <a:spcPts val="0"/>
              </a:spcAft>
              <a:buSzPts val="1100"/>
              <a:buNone/>
              <a:defRPr>
                <a:solidFill>
                  <a:srgbClr val="F6BA17"/>
                </a:solidFill>
                <a:latin typeface="Arial"/>
                <a:ea typeface="Arial"/>
                <a:cs typeface="Arial"/>
                <a:sym typeface="Arial"/>
              </a:defRPr>
            </a:lvl6pPr>
            <a:lvl7pPr lvl="6" algn="l" rtl="0">
              <a:lnSpc>
                <a:spcPct val="100000"/>
              </a:lnSpc>
              <a:spcBef>
                <a:spcPts val="0"/>
              </a:spcBef>
              <a:spcAft>
                <a:spcPts val="0"/>
              </a:spcAft>
              <a:buSzPts val="1100"/>
              <a:buNone/>
              <a:defRPr>
                <a:solidFill>
                  <a:srgbClr val="F6BA17"/>
                </a:solidFill>
                <a:latin typeface="Arial"/>
                <a:ea typeface="Arial"/>
                <a:cs typeface="Arial"/>
                <a:sym typeface="Arial"/>
              </a:defRPr>
            </a:lvl7pPr>
            <a:lvl8pPr lvl="7" algn="l" rtl="0">
              <a:lnSpc>
                <a:spcPct val="100000"/>
              </a:lnSpc>
              <a:spcBef>
                <a:spcPts val="0"/>
              </a:spcBef>
              <a:spcAft>
                <a:spcPts val="0"/>
              </a:spcAft>
              <a:buSzPts val="1100"/>
              <a:buNone/>
              <a:defRPr>
                <a:solidFill>
                  <a:srgbClr val="F6BA17"/>
                </a:solidFill>
                <a:latin typeface="Arial"/>
                <a:ea typeface="Arial"/>
                <a:cs typeface="Arial"/>
                <a:sym typeface="Arial"/>
              </a:defRPr>
            </a:lvl8pPr>
            <a:lvl9pPr lvl="8" algn="l" rtl="0">
              <a:lnSpc>
                <a:spcPct val="100000"/>
              </a:lnSpc>
              <a:spcBef>
                <a:spcPts val="0"/>
              </a:spcBef>
              <a:spcAft>
                <a:spcPts val="0"/>
              </a:spcAft>
              <a:buSzPts val="1100"/>
              <a:buNone/>
              <a:defRPr>
                <a:solidFill>
                  <a:srgbClr val="F6BA17"/>
                </a:solidFill>
                <a:latin typeface="Arial"/>
                <a:ea typeface="Arial"/>
                <a:cs typeface="Arial"/>
                <a:sym typeface="Arial"/>
              </a:defRPr>
            </a:lvl9pPr>
          </a:lstStyle>
          <a:p>
            <a:endParaRPr/>
          </a:p>
        </p:txBody>
      </p:sp>
      <p:sp>
        <p:nvSpPr>
          <p:cNvPr id="153" name="Google Shape;153;p31"/>
          <p:cNvSpPr/>
          <p:nvPr/>
        </p:nvSpPr>
        <p:spPr>
          <a:xfrm>
            <a:off x="989381" y="864909"/>
            <a:ext cx="2352900" cy="276300"/>
          </a:xfrm>
          <a:prstGeom prst="rect">
            <a:avLst/>
          </a:prstGeom>
          <a:solidFill>
            <a:srgbClr val="F9F9F9"/>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54" name="Google Shape;154;p31"/>
          <p:cNvPicPr preferRelativeResize="0"/>
          <p:nvPr/>
        </p:nvPicPr>
        <p:blipFill rotWithShape="1">
          <a:blip r:embed="rId3">
            <a:alphaModFix/>
          </a:blip>
          <a:srcRect/>
          <a:stretch/>
        </p:blipFill>
        <p:spPr>
          <a:xfrm>
            <a:off x="858566" y="930525"/>
            <a:ext cx="2652992" cy="170953"/>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matchingName="Plain">
  <p:cSld name="Title, Subtitle, &amp; Bullets">
    <p:bg>
      <p:bgPr>
        <a:blipFill>
          <a:blip r:embed="rId2">
            <a:alphaModFix/>
          </a:blip>
          <a:stretch>
            <a:fillRect/>
          </a:stretch>
        </a:blipFill>
        <a:effectLst/>
      </p:bgPr>
    </p:bg>
    <p:spTree>
      <p:nvGrpSpPr>
        <p:cNvPr id="1" name="Shape 155"/>
        <p:cNvGrpSpPr/>
        <p:nvPr/>
      </p:nvGrpSpPr>
      <p:grpSpPr>
        <a:xfrm>
          <a:off x="0" y="0"/>
          <a:ext cx="0" cy="0"/>
          <a:chOff x="0" y="0"/>
          <a:chExt cx="0" cy="0"/>
        </a:xfrm>
      </p:grpSpPr>
      <p:sp>
        <p:nvSpPr>
          <p:cNvPr id="156" name="Google Shape;156;p32"/>
          <p:cNvSpPr txBox="1"/>
          <p:nvPr/>
        </p:nvSpPr>
        <p:spPr>
          <a:xfrm>
            <a:off x="435148" y="1198295"/>
            <a:ext cx="6788100" cy="1034700"/>
          </a:xfrm>
          <a:prstGeom prst="rect">
            <a:avLst/>
          </a:prstGeom>
          <a:noFill/>
          <a:ln>
            <a:noFill/>
          </a:ln>
        </p:spPr>
        <p:txBody>
          <a:bodyPr spcFirstLastPara="1" wrap="square" lIns="34275" tIns="34275" rIns="34275" bIns="34275" anchor="t" anchorCtr="0">
            <a:noAutofit/>
          </a:bodyPr>
          <a:lstStyle/>
          <a:p>
            <a:pPr marL="241300" marR="0" lvl="0" indent="-88900" algn="l" rtl="0">
              <a:lnSpc>
                <a:spcPct val="100000"/>
              </a:lnSpc>
              <a:spcBef>
                <a:spcPts val="2200"/>
              </a:spcBef>
              <a:spcAft>
                <a:spcPts val="0"/>
              </a:spcAft>
              <a:buClr>
                <a:srgbClr val="000000"/>
              </a:buClr>
              <a:buSzPts val="2000"/>
              <a:buFont typeface="Arial"/>
              <a:buNone/>
            </a:pPr>
            <a:endParaRPr sz="2000" b="0" i="0" u="none" strike="noStrike" cap="none">
              <a:solidFill>
                <a:srgbClr val="000000"/>
              </a:solidFill>
              <a:latin typeface="Helvetica Neue"/>
              <a:ea typeface="Helvetica Neue"/>
              <a:cs typeface="Helvetica Neue"/>
              <a:sym typeface="Helvetica Neue"/>
            </a:endParaRPr>
          </a:p>
        </p:txBody>
      </p:sp>
      <p:sp>
        <p:nvSpPr>
          <p:cNvPr id="157" name="Google Shape;157;p32"/>
          <p:cNvSpPr txBox="1">
            <a:spLocks noGrp="1"/>
          </p:cNvSpPr>
          <p:nvPr>
            <p:ph type="body" idx="1"/>
          </p:nvPr>
        </p:nvSpPr>
        <p:spPr>
          <a:xfrm>
            <a:off x="424519" y="1525167"/>
            <a:ext cx="8214900" cy="2402700"/>
          </a:xfrm>
          <a:prstGeom prst="rect">
            <a:avLst/>
          </a:prstGeom>
          <a:noFill/>
          <a:ln>
            <a:noFill/>
          </a:ln>
        </p:spPr>
        <p:txBody>
          <a:bodyPr spcFirstLastPara="1" wrap="square" lIns="34275" tIns="34275" rIns="34275" bIns="34275" anchor="t" anchorCtr="0">
            <a:spAutoFit/>
          </a:bodyPr>
          <a:lstStyle>
            <a:lvl1pPr marL="457200" lvl="0" indent="-342900" algn="l" rtl="0">
              <a:lnSpc>
                <a:spcPct val="100000"/>
              </a:lnSpc>
              <a:spcBef>
                <a:spcPts val="0"/>
              </a:spcBef>
              <a:spcAft>
                <a:spcPts val="0"/>
              </a:spcAft>
              <a:buSzPts val="1800"/>
              <a:buFont typeface="Arial"/>
              <a:buChar char="●"/>
              <a:defRPr sz="1800">
                <a:latin typeface="Arial"/>
                <a:ea typeface="Arial"/>
                <a:cs typeface="Arial"/>
                <a:sym typeface="Arial"/>
              </a:defRPr>
            </a:lvl1pPr>
            <a:lvl2pPr marL="914400" lvl="1" indent="-342900" algn="l" rtl="0">
              <a:lnSpc>
                <a:spcPct val="100000"/>
              </a:lnSpc>
              <a:spcBef>
                <a:spcPts val="0"/>
              </a:spcBef>
              <a:spcAft>
                <a:spcPts val="0"/>
              </a:spcAft>
              <a:buSzPts val="1800"/>
              <a:buFont typeface="Arial"/>
              <a:buChar char="○"/>
              <a:defRPr sz="1800">
                <a:latin typeface="Arial"/>
                <a:ea typeface="Arial"/>
                <a:cs typeface="Arial"/>
                <a:sym typeface="Arial"/>
              </a:defRPr>
            </a:lvl2pPr>
            <a:lvl3pPr marL="1371600" lvl="2" indent="-317500" algn="l" rtl="0">
              <a:lnSpc>
                <a:spcPct val="100000"/>
              </a:lnSpc>
              <a:spcBef>
                <a:spcPts val="0"/>
              </a:spcBef>
              <a:spcAft>
                <a:spcPts val="0"/>
              </a:spcAft>
              <a:buSzPts val="1400"/>
              <a:buFont typeface="Arial"/>
              <a:buChar char="■"/>
              <a:defRPr sz="1400">
                <a:latin typeface="Arial"/>
                <a:ea typeface="Arial"/>
                <a:cs typeface="Arial"/>
                <a:sym typeface="Arial"/>
              </a:defRPr>
            </a:lvl3pPr>
            <a:lvl4pPr marL="1828800" lvl="3" indent="-317500" algn="l" rtl="0">
              <a:lnSpc>
                <a:spcPct val="100000"/>
              </a:lnSpc>
              <a:spcBef>
                <a:spcPts val="0"/>
              </a:spcBef>
              <a:spcAft>
                <a:spcPts val="0"/>
              </a:spcAft>
              <a:buSzPts val="1400"/>
              <a:buFont typeface="Arial"/>
              <a:buChar char="●"/>
              <a:defRPr sz="1400">
                <a:latin typeface="Arial"/>
                <a:ea typeface="Arial"/>
                <a:cs typeface="Arial"/>
                <a:sym typeface="Arial"/>
              </a:defRPr>
            </a:lvl4pPr>
            <a:lvl5pPr marL="2286000" lvl="4" indent="-298450" algn="l" rtl="0">
              <a:lnSpc>
                <a:spcPct val="100000"/>
              </a:lnSpc>
              <a:spcBef>
                <a:spcPts val="0"/>
              </a:spcBef>
              <a:spcAft>
                <a:spcPts val="0"/>
              </a:spcAft>
              <a:buSzPts val="1100"/>
              <a:buFont typeface="Arial"/>
              <a:buChar char="○"/>
              <a:defRPr sz="1100">
                <a:latin typeface="Arial"/>
                <a:ea typeface="Arial"/>
                <a:cs typeface="Arial"/>
                <a:sym typeface="Arial"/>
              </a:defRPr>
            </a:lvl5pPr>
            <a:lvl6pPr marL="2743200" lvl="5" indent="-298450" algn="l" rtl="0">
              <a:lnSpc>
                <a:spcPct val="100000"/>
              </a:lnSpc>
              <a:spcBef>
                <a:spcPts val="0"/>
              </a:spcBef>
              <a:spcAft>
                <a:spcPts val="0"/>
              </a:spcAft>
              <a:buSzPts val="1100"/>
              <a:buFont typeface="Arial"/>
              <a:buChar char="■"/>
              <a:defRPr sz="1100">
                <a:latin typeface="Arial"/>
                <a:ea typeface="Arial"/>
                <a:cs typeface="Arial"/>
                <a:sym typeface="Arial"/>
              </a:defRPr>
            </a:lvl6pPr>
            <a:lvl7pPr marL="3200400" lvl="6" indent="-298450" algn="l" rtl="0">
              <a:lnSpc>
                <a:spcPct val="100000"/>
              </a:lnSpc>
              <a:spcBef>
                <a:spcPts val="0"/>
              </a:spcBef>
              <a:spcAft>
                <a:spcPts val="0"/>
              </a:spcAft>
              <a:buSzPts val="1100"/>
              <a:buFont typeface="Arial"/>
              <a:buChar char="●"/>
              <a:defRPr sz="1100">
                <a:latin typeface="Arial"/>
                <a:ea typeface="Arial"/>
                <a:cs typeface="Arial"/>
                <a:sym typeface="Arial"/>
              </a:defRPr>
            </a:lvl7pPr>
            <a:lvl8pPr marL="3657600" lvl="7" indent="-298450" algn="l" rtl="0">
              <a:lnSpc>
                <a:spcPct val="100000"/>
              </a:lnSpc>
              <a:spcBef>
                <a:spcPts val="0"/>
              </a:spcBef>
              <a:spcAft>
                <a:spcPts val="0"/>
              </a:spcAft>
              <a:buSzPts val="1100"/>
              <a:buFont typeface="Arial"/>
              <a:buChar char="○"/>
              <a:defRPr sz="1100">
                <a:latin typeface="Arial"/>
                <a:ea typeface="Arial"/>
                <a:cs typeface="Arial"/>
                <a:sym typeface="Arial"/>
              </a:defRPr>
            </a:lvl8pPr>
            <a:lvl9pPr marL="4114800" lvl="8" indent="-298450" algn="l" rtl="0">
              <a:lnSpc>
                <a:spcPct val="100000"/>
              </a:lnSpc>
              <a:spcBef>
                <a:spcPts val="0"/>
              </a:spcBef>
              <a:spcAft>
                <a:spcPts val="0"/>
              </a:spcAft>
              <a:buSzPts val="1100"/>
              <a:buFont typeface="Arial"/>
              <a:buChar char="■"/>
              <a:defRPr sz="1100">
                <a:latin typeface="Arial"/>
                <a:ea typeface="Arial"/>
                <a:cs typeface="Arial"/>
                <a:sym typeface="Arial"/>
              </a:defRPr>
            </a:lvl9pPr>
          </a:lstStyle>
          <a:p>
            <a:endParaRPr/>
          </a:p>
        </p:txBody>
      </p:sp>
      <p:sp>
        <p:nvSpPr>
          <p:cNvPr id="158" name="Google Shape;158;p32"/>
          <p:cNvSpPr txBox="1">
            <a:spLocks noGrp="1"/>
          </p:cNvSpPr>
          <p:nvPr>
            <p:ph type="subTitle" idx="2"/>
          </p:nvPr>
        </p:nvSpPr>
        <p:spPr>
          <a:xfrm>
            <a:off x="395944" y="990248"/>
            <a:ext cx="8255400" cy="512400"/>
          </a:xfrm>
          <a:prstGeom prst="rect">
            <a:avLst/>
          </a:prstGeom>
          <a:noFill/>
          <a:ln>
            <a:noFill/>
          </a:ln>
        </p:spPr>
        <p:txBody>
          <a:bodyPr spcFirstLastPara="1" wrap="square" lIns="34275" tIns="34275" rIns="34275" bIns="34275" anchor="t" anchorCtr="0">
            <a:spAutoFit/>
          </a:bodyPr>
          <a:lstStyle>
            <a:lvl1pPr lvl="0" algn="l" rtl="0">
              <a:lnSpc>
                <a:spcPct val="100000"/>
              </a:lnSpc>
              <a:spcBef>
                <a:spcPts val="0"/>
              </a:spcBef>
              <a:spcAft>
                <a:spcPts val="0"/>
              </a:spcAft>
              <a:buSzPts val="1800"/>
              <a:buNone/>
              <a:defRPr sz="1800">
                <a:latin typeface="Arial"/>
                <a:ea typeface="Arial"/>
                <a:cs typeface="Arial"/>
                <a:sym typeface="Arial"/>
              </a:defRPr>
            </a:lvl1pPr>
            <a:lvl2pPr lvl="1" algn="l" rtl="0">
              <a:lnSpc>
                <a:spcPct val="100000"/>
              </a:lnSpc>
              <a:spcBef>
                <a:spcPts val="0"/>
              </a:spcBef>
              <a:spcAft>
                <a:spcPts val="0"/>
              </a:spcAft>
              <a:buSzPts val="1800"/>
              <a:buNone/>
              <a:defRPr>
                <a:latin typeface="Arial"/>
                <a:ea typeface="Arial"/>
                <a:cs typeface="Arial"/>
                <a:sym typeface="Arial"/>
              </a:defRPr>
            </a:lvl2pPr>
            <a:lvl3pPr lvl="2" algn="l" rtl="0">
              <a:lnSpc>
                <a:spcPct val="100000"/>
              </a:lnSpc>
              <a:spcBef>
                <a:spcPts val="0"/>
              </a:spcBef>
              <a:spcAft>
                <a:spcPts val="0"/>
              </a:spcAft>
              <a:buSzPts val="1400"/>
              <a:buNone/>
              <a:defRPr>
                <a:latin typeface="Arial"/>
                <a:ea typeface="Arial"/>
                <a:cs typeface="Arial"/>
                <a:sym typeface="Arial"/>
              </a:defRPr>
            </a:lvl3pPr>
            <a:lvl4pPr lvl="3" algn="l" rtl="0">
              <a:lnSpc>
                <a:spcPct val="100000"/>
              </a:lnSpc>
              <a:spcBef>
                <a:spcPts val="0"/>
              </a:spcBef>
              <a:spcAft>
                <a:spcPts val="0"/>
              </a:spcAft>
              <a:buSzPts val="1400"/>
              <a:buNone/>
              <a:defRPr>
                <a:latin typeface="Arial"/>
                <a:ea typeface="Arial"/>
                <a:cs typeface="Arial"/>
                <a:sym typeface="Arial"/>
              </a:defRPr>
            </a:lvl4pPr>
            <a:lvl5pPr lvl="4" algn="l" rtl="0">
              <a:lnSpc>
                <a:spcPct val="100000"/>
              </a:lnSpc>
              <a:spcBef>
                <a:spcPts val="0"/>
              </a:spcBef>
              <a:spcAft>
                <a:spcPts val="0"/>
              </a:spcAft>
              <a:buSzPts val="1100"/>
              <a:buNone/>
              <a:defRPr>
                <a:latin typeface="Arial"/>
                <a:ea typeface="Arial"/>
                <a:cs typeface="Arial"/>
                <a:sym typeface="Arial"/>
              </a:defRPr>
            </a:lvl5pPr>
            <a:lvl6pPr lvl="5" algn="l" rtl="0">
              <a:lnSpc>
                <a:spcPct val="100000"/>
              </a:lnSpc>
              <a:spcBef>
                <a:spcPts val="0"/>
              </a:spcBef>
              <a:spcAft>
                <a:spcPts val="0"/>
              </a:spcAft>
              <a:buSzPts val="1100"/>
              <a:buNone/>
              <a:defRPr>
                <a:latin typeface="Arial"/>
                <a:ea typeface="Arial"/>
                <a:cs typeface="Arial"/>
                <a:sym typeface="Arial"/>
              </a:defRPr>
            </a:lvl6pPr>
            <a:lvl7pPr lvl="6" algn="l" rtl="0">
              <a:lnSpc>
                <a:spcPct val="100000"/>
              </a:lnSpc>
              <a:spcBef>
                <a:spcPts val="0"/>
              </a:spcBef>
              <a:spcAft>
                <a:spcPts val="0"/>
              </a:spcAft>
              <a:buSzPts val="1100"/>
              <a:buNone/>
              <a:defRPr>
                <a:latin typeface="Arial"/>
                <a:ea typeface="Arial"/>
                <a:cs typeface="Arial"/>
                <a:sym typeface="Arial"/>
              </a:defRPr>
            </a:lvl7pPr>
            <a:lvl8pPr lvl="7" algn="l" rtl="0">
              <a:lnSpc>
                <a:spcPct val="100000"/>
              </a:lnSpc>
              <a:spcBef>
                <a:spcPts val="0"/>
              </a:spcBef>
              <a:spcAft>
                <a:spcPts val="0"/>
              </a:spcAft>
              <a:buSzPts val="1100"/>
              <a:buNone/>
              <a:defRPr>
                <a:latin typeface="Arial"/>
                <a:ea typeface="Arial"/>
                <a:cs typeface="Arial"/>
                <a:sym typeface="Arial"/>
              </a:defRPr>
            </a:lvl8pPr>
            <a:lvl9pPr lvl="8" algn="l" rtl="0">
              <a:lnSpc>
                <a:spcPct val="100000"/>
              </a:lnSpc>
              <a:spcBef>
                <a:spcPts val="0"/>
              </a:spcBef>
              <a:spcAft>
                <a:spcPts val="0"/>
              </a:spcAft>
              <a:buSzPts val="1100"/>
              <a:buNone/>
              <a:defRPr>
                <a:latin typeface="Arial"/>
                <a:ea typeface="Arial"/>
                <a:cs typeface="Arial"/>
                <a:sym typeface="Arial"/>
              </a:defRPr>
            </a:lvl9pPr>
          </a:lstStyle>
          <a:p>
            <a:endParaRPr/>
          </a:p>
        </p:txBody>
      </p:sp>
      <p:sp>
        <p:nvSpPr>
          <p:cNvPr id="159" name="Google Shape;159;p32"/>
          <p:cNvSpPr txBox="1">
            <a:spLocks noGrp="1"/>
          </p:cNvSpPr>
          <p:nvPr>
            <p:ph type="title"/>
          </p:nvPr>
        </p:nvSpPr>
        <p:spPr>
          <a:xfrm>
            <a:off x="5258306" y="2195658"/>
            <a:ext cx="7851300" cy="752100"/>
          </a:xfrm>
          <a:prstGeom prst="rect">
            <a:avLst/>
          </a:prstGeom>
          <a:noFill/>
          <a:ln>
            <a:noFill/>
          </a:ln>
        </p:spPr>
        <p:txBody>
          <a:bodyPr spcFirstLastPara="1" wrap="square" lIns="34275" tIns="34275" rIns="34275" bIns="34275" anchor="t" anchorCtr="0">
            <a:spAutoFit/>
          </a:bodyPr>
          <a:lstStyle>
            <a:lvl1pPr lvl="0" algn="l" rtl="0">
              <a:lnSpc>
                <a:spcPct val="100000"/>
              </a:lnSpc>
              <a:spcBef>
                <a:spcPts val="0"/>
              </a:spcBef>
              <a:spcAft>
                <a:spcPts val="0"/>
              </a:spcAft>
              <a:buSzPts val="3200"/>
              <a:buNone/>
              <a:defRPr sz="3200">
                <a:solidFill>
                  <a:schemeClr val="dk1"/>
                </a:solidFill>
                <a:latin typeface="Arial"/>
                <a:ea typeface="Arial"/>
                <a:cs typeface="Arial"/>
                <a:sym typeface="Arial"/>
              </a:defRPr>
            </a:lvl1pPr>
            <a:lvl2pPr lvl="1" algn="l" rtl="0">
              <a:lnSpc>
                <a:spcPct val="100000"/>
              </a:lnSpc>
              <a:spcBef>
                <a:spcPts val="0"/>
              </a:spcBef>
              <a:spcAft>
                <a:spcPts val="0"/>
              </a:spcAft>
              <a:buSzPts val="500"/>
              <a:buNone/>
              <a:defRPr sz="3500">
                <a:latin typeface="Arial"/>
                <a:ea typeface="Arial"/>
                <a:cs typeface="Arial"/>
                <a:sym typeface="Arial"/>
              </a:defRPr>
            </a:lvl2pPr>
            <a:lvl3pPr lvl="2" algn="l" rtl="0">
              <a:lnSpc>
                <a:spcPct val="100000"/>
              </a:lnSpc>
              <a:spcBef>
                <a:spcPts val="0"/>
              </a:spcBef>
              <a:spcAft>
                <a:spcPts val="0"/>
              </a:spcAft>
              <a:buSzPts val="500"/>
              <a:buNone/>
              <a:defRPr sz="3500">
                <a:latin typeface="Arial"/>
                <a:ea typeface="Arial"/>
                <a:cs typeface="Arial"/>
                <a:sym typeface="Arial"/>
              </a:defRPr>
            </a:lvl3pPr>
            <a:lvl4pPr lvl="3" algn="l" rtl="0">
              <a:lnSpc>
                <a:spcPct val="100000"/>
              </a:lnSpc>
              <a:spcBef>
                <a:spcPts val="0"/>
              </a:spcBef>
              <a:spcAft>
                <a:spcPts val="0"/>
              </a:spcAft>
              <a:buSzPts val="500"/>
              <a:buNone/>
              <a:defRPr sz="3500">
                <a:latin typeface="Arial"/>
                <a:ea typeface="Arial"/>
                <a:cs typeface="Arial"/>
                <a:sym typeface="Arial"/>
              </a:defRPr>
            </a:lvl4pPr>
            <a:lvl5pPr lvl="4" algn="l" rtl="0">
              <a:lnSpc>
                <a:spcPct val="100000"/>
              </a:lnSpc>
              <a:spcBef>
                <a:spcPts val="0"/>
              </a:spcBef>
              <a:spcAft>
                <a:spcPts val="0"/>
              </a:spcAft>
              <a:buSzPts val="500"/>
              <a:buNone/>
              <a:defRPr sz="3500">
                <a:latin typeface="Arial"/>
                <a:ea typeface="Arial"/>
                <a:cs typeface="Arial"/>
                <a:sym typeface="Arial"/>
              </a:defRPr>
            </a:lvl5pPr>
            <a:lvl6pPr lvl="5" algn="l" rtl="0">
              <a:lnSpc>
                <a:spcPct val="100000"/>
              </a:lnSpc>
              <a:spcBef>
                <a:spcPts val="0"/>
              </a:spcBef>
              <a:spcAft>
                <a:spcPts val="0"/>
              </a:spcAft>
              <a:buSzPts val="500"/>
              <a:buNone/>
              <a:defRPr sz="3500">
                <a:latin typeface="Arial"/>
                <a:ea typeface="Arial"/>
                <a:cs typeface="Arial"/>
                <a:sym typeface="Arial"/>
              </a:defRPr>
            </a:lvl6pPr>
            <a:lvl7pPr lvl="6" algn="l" rtl="0">
              <a:lnSpc>
                <a:spcPct val="100000"/>
              </a:lnSpc>
              <a:spcBef>
                <a:spcPts val="0"/>
              </a:spcBef>
              <a:spcAft>
                <a:spcPts val="0"/>
              </a:spcAft>
              <a:buSzPts val="500"/>
              <a:buNone/>
              <a:defRPr sz="3500">
                <a:latin typeface="Arial"/>
                <a:ea typeface="Arial"/>
                <a:cs typeface="Arial"/>
                <a:sym typeface="Arial"/>
              </a:defRPr>
            </a:lvl7pPr>
            <a:lvl8pPr lvl="7" algn="l" rtl="0">
              <a:lnSpc>
                <a:spcPct val="100000"/>
              </a:lnSpc>
              <a:spcBef>
                <a:spcPts val="0"/>
              </a:spcBef>
              <a:spcAft>
                <a:spcPts val="0"/>
              </a:spcAft>
              <a:buSzPts val="500"/>
              <a:buNone/>
              <a:defRPr sz="3500">
                <a:latin typeface="Arial"/>
                <a:ea typeface="Arial"/>
                <a:cs typeface="Arial"/>
                <a:sym typeface="Arial"/>
              </a:defRPr>
            </a:lvl8pPr>
            <a:lvl9pPr lvl="8" algn="l" rtl="0">
              <a:lnSpc>
                <a:spcPct val="100000"/>
              </a:lnSpc>
              <a:spcBef>
                <a:spcPts val="0"/>
              </a:spcBef>
              <a:spcAft>
                <a:spcPts val="0"/>
              </a:spcAft>
              <a:buSzPts val="500"/>
              <a:buNone/>
              <a:defRPr sz="3500">
                <a:latin typeface="Arial"/>
                <a:ea typeface="Arial"/>
                <a:cs typeface="Arial"/>
                <a:sym typeface="Arial"/>
              </a:defRPr>
            </a:lvl9pPr>
          </a:lstStyle>
          <a:p>
            <a:endParaRPr/>
          </a:p>
        </p:txBody>
      </p:sp>
      <p:sp>
        <p:nvSpPr>
          <p:cNvPr id="160" name="Google Shape;160;p32"/>
          <p:cNvSpPr/>
          <p:nvPr/>
        </p:nvSpPr>
        <p:spPr>
          <a:xfrm>
            <a:off x="322584" y="4679363"/>
            <a:ext cx="2814600" cy="2763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61" name="Google Shape;161;p32"/>
          <p:cNvPicPr preferRelativeResize="0"/>
          <p:nvPr/>
        </p:nvPicPr>
        <p:blipFill rotWithShape="1">
          <a:blip r:embed="rId3">
            <a:alphaModFix/>
          </a:blip>
          <a:srcRect/>
          <a:stretch/>
        </p:blipFill>
        <p:spPr>
          <a:xfrm>
            <a:off x="422685" y="4744978"/>
            <a:ext cx="2652992" cy="170953"/>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matchingName="Plain - Half slide">
  <p:cSld name="Title, Subtitle, &amp; Bullets_4">
    <p:bg>
      <p:bgPr>
        <a:blipFill>
          <a:blip r:embed="rId2">
            <a:alphaModFix/>
          </a:blip>
          <a:stretch>
            <a:fillRect/>
          </a:stretch>
        </a:blipFill>
        <a:effectLst/>
      </p:bgPr>
    </p:bg>
    <p:spTree>
      <p:nvGrpSpPr>
        <p:cNvPr id="1" name="Shape 162"/>
        <p:cNvGrpSpPr/>
        <p:nvPr/>
      </p:nvGrpSpPr>
      <p:grpSpPr>
        <a:xfrm>
          <a:off x="0" y="0"/>
          <a:ext cx="0" cy="0"/>
          <a:chOff x="0" y="0"/>
          <a:chExt cx="0" cy="0"/>
        </a:xfrm>
      </p:grpSpPr>
      <p:sp>
        <p:nvSpPr>
          <p:cNvPr id="163" name="Google Shape;163;p33"/>
          <p:cNvSpPr txBox="1"/>
          <p:nvPr/>
        </p:nvSpPr>
        <p:spPr>
          <a:xfrm>
            <a:off x="435148" y="1198295"/>
            <a:ext cx="6788100" cy="1034700"/>
          </a:xfrm>
          <a:prstGeom prst="rect">
            <a:avLst/>
          </a:prstGeom>
          <a:noFill/>
          <a:ln>
            <a:noFill/>
          </a:ln>
        </p:spPr>
        <p:txBody>
          <a:bodyPr spcFirstLastPara="1" wrap="square" lIns="34275" tIns="34275" rIns="34275" bIns="34275" anchor="t" anchorCtr="0">
            <a:noAutofit/>
          </a:bodyPr>
          <a:lstStyle/>
          <a:p>
            <a:pPr marL="241300" marR="0" lvl="0" indent="-88900" algn="l" rtl="0">
              <a:lnSpc>
                <a:spcPct val="100000"/>
              </a:lnSpc>
              <a:spcBef>
                <a:spcPts val="2200"/>
              </a:spcBef>
              <a:spcAft>
                <a:spcPts val="0"/>
              </a:spcAft>
              <a:buClr>
                <a:srgbClr val="000000"/>
              </a:buClr>
              <a:buSzPts val="2000"/>
              <a:buFont typeface="Arial"/>
              <a:buNone/>
            </a:pPr>
            <a:endParaRPr sz="2000" b="0" i="0" u="none" strike="noStrike" cap="none">
              <a:solidFill>
                <a:schemeClr val="dk2"/>
              </a:solidFill>
              <a:latin typeface="Helvetica Neue"/>
              <a:ea typeface="Helvetica Neue"/>
              <a:cs typeface="Helvetica Neue"/>
              <a:sym typeface="Helvetica Neue"/>
            </a:endParaRPr>
          </a:p>
        </p:txBody>
      </p:sp>
      <p:sp>
        <p:nvSpPr>
          <p:cNvPr id="164" name="Google Shape;164;p33"/>
          <p:cNvSpPr txBox="1">
            <a:spLocks noGrp="1"/>
          </p:cNvSpPr>
          <p:nvPr>
            <p:ph type="body" idx="1"/>
          </p:nvPr>
        </p:nvSpPr>
        <p:spPr>
          <a:xfrm>
            <a:off x="451256" y="2076975"/>
            <a:ext cx="3313200" cy="1919100"/>
          </a:xfrm>
          <a:prstGeom prst="rect">
            <a:avLst/>
          </a:prstGeom>
          <a:noFill/>
          <a:ln>
            <a:noFill/>
          </a:ln>
        </p:spPr>
        <p:txBody>
          <a:bodyPr spcFirstLastPara="1" wrap="square" lIns="34275" tIns="34275" rIns="34275" bIns="34275" anchor="t" anchorCtr="0">
            <a:spAutoFit/>
          </a:bodyPr>
          <a:lstStyle>
            <a:lvl1pPr marL="457200" lvl="0" indent="-342900" algn="l" rtl="0">
              <a:lnSpc>
                <a:spcPct val="100000"/>
              </a:lnSpc>
              <a:spcBef>
                <a:spcPts val="0"/>
              </a:spcBef>
              <a:spcAft>
                <a:spcPts val="0"/>
              </a:spcAft>
              <a:buSzPts val="1800"/>
              <a:buFont typeface="Arial"/>
              <a:buChar char="●"/>
              <a:defRPr sz="1800">
                <a:latin typeface="Arial"/>
                <a:ea typeface="Arial"/>
                <a:cs typeface="Arial"/>
                <a:sym typeface="Arial"/>
              </a:defRPr>
            </a:lvl1pPr>
            <a:lvl2pPr marL="914400" lvl="1" indent="-342900" algn="l" rtl="0">
              <a:lnSpc>
                <a:spcPct val="100000"/>
              </a:lnSpc>
              <a:spcBef>
                <a:spcPts val="0"/>
              </a:spcBef>
              <a:spcAft>
                <a:spcPts val="0"/>
              </a:spcAft>
              <a:buSzPts val="1800"/>
              <a:buFont typeface="Arial"/>
              <a:buChar char="○"/>
              <a:defRPr sz="1800">
                <a:latin typeface="Arial"/>
                <a:ea typeface="Arial"/>
                <a:cs typeface="Arial"/>
                <a:sym typeface="Arial"/>
              </a:defRPr>
            </a:lvl2pPr>
            <a:lvl3pPr marL="1371600" lvl="2" indent="-317500" algn="l" rtl="0">
              <a:lnSpc>
                <a:spcPct val="100000"/>
              </a:lnSpc>
              <a:spcBef>
                <a:spcPts val="0"/>
              </a:spcBef>
              <a:spcAft>
                <a:spcPts val="0"/>
              </a:spcAft>
              <a:buSzPts val="1400"/>
              <a:buFont typeface="Arial"/>
              <a:buChar char="■"/>
              <a:defRPr sz="1400">
                <a:latin typeface="Arial"/>
                <a:ea typeface="Arial"/>
                <a:cs typeface="Arial"/>
                <a:sym typeface="Arial"/>
              </a:defRPr>
            </a:lvl3pPr>
            <a:lvl4pPr marL="1828800" lvl="3" indent="-317500" algn="l" rtl="0">
              <a:lnSpc>
                <a:spcPct val="100000"/>
              </a:lnSpc>
              <a:spcBef>
                <a:spcPts val="0"/>
              </a:spcBef>
              <a:spcAft>
                <a:spcPts val="0"/>
              </a:spcAft>
              <a:buSzPts val="1400"/>
              <a:buFont typeface="Arial"/>
              <a:buChar char="●"/>
              <a:defRPr sz="1400">
                <a:latin typeface="Arial"/>
                <a:ea typeface="Arial"/>
                <a:cs typeface="Arial"/>
                <a:sym typeface="Arial"/>
              </a:defRPr>
            </a:lvl4pPr>
            <a:lvl5pPr marL="2286000" lvl="4" indent="-298450" algn="l" rtl="0">
              <a:lnSpc>
                <a:spcPct val="100000"/>
              </a:lnSpc>
              <a:spcBef>
                <a:spcPts val="0"/>
              </a:spcBef>
              <a:spcAft>
                <a:spcPts val="0"/>
              </a:spcAft>
              <a:buSzPts val="1100"/>
              <a:buFont typeface="Arial"/>
              <a:buChar char="○"/>
              <a:defRPr sz="1100">
                <a:latin typeface="Arial"/>
                <a:ea typeface="Arial"/>
                <a:cs typeface="Arial"/>
                <a:sym typeface="Arial"/>
              </a:defRPr>
            </a:lvl5pPr>
            <a:lvl6pPr marL="2743200" lvl="5" indent="-298450" algn="l" rtl="0">
              <a:lnSpc>
                <a:spcPct val="100000"/>
              </a:lnSpc>
              <a:spcBef>
                <a:spcPts val="0"/>
              </a:spcBef>
              <a:spcAft>
                <a:spcPts val="0"/>
              </a:spcAft>
              <a:buSzPts val="1100"/>
              <a:buFont typeface="Arial"/>
              <a:buChar char="■"/>
              <a:defRPr sz="1100">
                <a:latin typeface="Arial"/>
                <a:ea typeface="Arial"/>
                <a:cs typeface="Arial"/>
                <a:sym typeface="Arial"/>
              </a:defRPr>
            </a:lvl6pPr>
            <a:lvl7pPr marL="3200400" lvl="6" indent="-298450" algn="l" rtl="0">
              <a:lnSpc>
                <a:spcPct val="100000"/>
              </a:lnSpc>
              <a:spcBef>
                <a:spcPts val="0"/>
              </a:spcBef>
              <a:spcAft>
                <a:spcPts val="0"/>
              </a:spcAft>
              <a:buSzPts val="1100"/>
              <a:buFont typeface="Arial"/>
              <a:buChar char="●"/>
              <a:defRPr sz="1100">
                <a:latin typeface="Arial"/>
                <a:ea typeface="Arial"/>
                <a:cs typeface="Arial"/>
                <a:sym typeface="Arial"/>
              </a:defRPr>
            </a:lvl7pPr>
            <a:lvl8pPr marL="3657600" lvl="7" indent="-298450" algn="l" rtl="0">
              <a:lnSpc>
                <a:spcPct val="100000"/>
              </a:lnSpc>
              <a:spcBef>
                <a:spcPts val="0"/>
              </a:spcBef>
              <a:spcAft>
                <a:spcPts val="0"/>
              </a:spcAft>
              <a:buSzPts val="1100"/>
              <a:buFont typeface="Arial"/>
              <a:buChar char="○"/>
              <a:defRPr sz="1100">
                <a:latin typeface="Arial"/>
                <a:ea typeface="Arial"/>
                <a:cs typeface="Arial"/>
                <a:sym typeface="Arial"/>
              </a:defRPr>
            </a:lvl8pPr>
            <a:lvl9pPr marL="4114800" lvl="8" indent="-298450" algn="l" rtl="0">
              <a:lnSpc>
                <a:spcPct val="100000"/>
              </a:lnSpc>
              <a:spcBef>
                <a:spcPts val="0"/>
              </a:spcBef>
              <a:spcAft>
                <a:spcPts val="0"/>
              </a:spcAft>
              <a:buSzPts val="1100"/>
              <a:buFont typeface="Arial"/>
              <a:buChar char="■"/>
              <a:defRPr sz="1100">
                <a:latin typeface="Arial"/>
                <a:ea typeface="Arial"/>
                <a:cs typeface="Arial"/>
                <a:sym typeface="Arial"/>
              </a:defRPr>
            </a:lvl9pPr>
          </a:lstStyle>
          <a:p>
            <a:endParaRPr/>
          </a:p>
        </p:txBody>
      </p:sp>
      <p:sp>
        <p:nvSpPr>
          <p:cNvPr id="165" name="Google Shape;165;p33"/>
          <p:cNvSpPr txBox="1">
            <a:spLocks noGrp="1"/>
          </p:cNvSpPr>
          <p:nvPr>
            <p:ph type="title"/>
          </p:nvPr>
        </p:nvSpPr>
        <p:spPr>
          <a:xfrm>
            <a:off x="347644" y="483797"/>
            <a:ext cx="4108500" cy="752100"/>
          </a:xfrm>
          <a:prstGeom prst="rect">
            <a:avLst/>
          </a:prstGeom>
          <a:noFill/>
          <a:ln>
            <a:noFill/>
          </a:ln>
        </p:spPr>
        <p:txBody>
          <a:bodyPr spcFirstLastPara="1" wrap="square" lIns="34275" tIns="34275" rIns="34275" bIns="34275" anchor="t" anchorCtr="0">
            <a:spAutoFit/>
          </a:bodyPr>
          <a:lstStyle>
            <a:lvl1pPr lvl="0" algn="l" rtl="0">
              <a:lnSpc>
                <a:spcPct val="100000"/>
              </a:lnSpc>
              <a:spcBef>
                <a:spcPts val="0"/>
              </a:spcBef>
              <a:spcAft>
                <a:spcPts val="0"/>
              </a:spcAft>
              <a:buSzPts val="2700"/>
              <a:buNone/>
              <a:defRPr sz="2700">
                <a:solidFill>
                  <a:schemeClr val="dk1"/>
                </a:solidFill>
                <a:latin typeface="Arial"/>
                <a:ea typeface="Arial"/>
                <a:cs typeface="Arial"/>
                <a:sym typeface="Arial"/>
              </a:defRPr>
            </a:lvl1pPr>
            <a:lvl2pPr lvl="1" algn="l" rtl="0">
              <a:lnSpc>
                <a:spcPct val="100000"/>
              </a:lnSpc>
              <a:spcBef>
                <a:spcPts val="0"/>
              </a:spcBef>
              <a:spcAft>
                <a:spcPts val="0"/>
              </a:spcAft>
              <a:buSzPts val="500"/>
              <a:buNone/>
              <a:defRPr sz="2700">
                <a:latin typeface="Arial"/>
                <a:ea typeface="Arial"/>
                <a:cs typeface="Arial"/>
                <a:sym typeface="Arial"/>
              </a:defRPr>
            </a:lvl2pPr>
            <a:lvl3pPr lvl="2" algn="l" rtl="0">
              <a:lnSpc>
                <a:spcPct val="100000"/>
              </a:lnSpc>
              <a:spcBef>
                <a:spcPts val="0"/>
              </a:spcBef>
              <a:spcAft>
                <a:spcPts val="0"/>
              </a:spcAft>
              <a:buSzPts val="500"/>
              <a:buNone/>
              <a:defRPr sz="2700">
                <a:latin typeface="Arial"/>
                <a:ea typeface="Arial"/>
                <a:cs typeface="Arial"/>
                <a:sym typeface="Arial"/>
              </a:defRPr>
            </a:lvl3pPr>
            <a:lvl4pPr lvl="3" algn="l" rtl="0">
              <a:lnSpc>
                <a:spcPct val="100000"/>
              </a:lnSpc>
              <a:spcBef>
                <a:spcPts val="0"/>
              </a:spcBef>
              <a:spcAft>
                <a:spcPts val="0"/>
              </a:spcAft>
              <a:buSzPts val="500"/>
              <a:buNone/>
              <a:defRPr sz="2700">
                <a:latin typeface="Arial"/>
                <a:ea typeface="Arial"/>
                <a:cs typeface="Arial"/>
                <a:sym typeface="Arial"/>
              </a:defRPr>
            </a:lvl4pPr>
            <a:lvl5pPr lvl="4" algn="l" rtl="0">
              <a:lnSpc>
                <a:spcPct val="100000"/>
              </a:lnSpc>
              <a:spcBef>
                <a:spcPts val="0"/>
              </a:spcBef>
              <a:spcAft>
                <a:spcPts val="0"/>
              </a:spcAft>
              <a:buSzPts val="500"/>
              <a:buNone/>
              <a:defRPr sz="2700">
                <a:latin typeface="Arial"/>
                <a:ea typeface="Arial"/>
                <a:cs typeface="Arial"/>
                <a:sym typeface="Arial"/>
              </a:defRPr>
            </a:lvl5pPr>
            <a:lvl6pPr lvl="5" algn="l" rtl="0">
              <a:lnSpc>
                <a:spcPct val="100000"/>
              </a:lnSpc>
              <a:spcBef>
                <a:spcPts val="0"/>
              </a:spcBef>
              <a:spcAft>
                <a:spcPts val="0"/>
              </a:spcAft>
              <a:buSzPts val="500"/>
              <a:buNone/>
              <a:defRPr sz="2700">
                <a:latin typeface="Arial"/>
                <a:ea typeface="Arial"/>
                <a:cs typeface="Arial"/>
                <a:sym typeface="Arial"/>
              </a:defRPr>
            </a:lvl6pPr>
            <a:lvl7pPr lvl="6" algn="l" rtl="0">
              <a:lnSpc>
                <a:spcPct val="100000"/>
              </a:lnSpc>
              <a:spcBef>
                <a:spcPts val="0"/>
              </a:spcBef>
              <a:spcAft>
                <a:spcPts val="0"/>
              </a:spcAft>
              <a:buSzPts val="500"/>
              <a:buNone/>
              <a:defRPr sz="2700">
                <a:latin typeface="Arial"/>
                <a:ea typeface="Arial"/>
                <a:cs typeface="Arial"/>
                <a:sym typeface="Arial"/>
              </a:defRPr>
            </a:lvl7pPr>
            <a:lvl8pPr lvl="7" algn="l" rtl="0">
              <a:lnSpc>
                <a:spcPct val="100000"/>
              </a:lnSpc>
              <a:spcBef>
                <a:spcPts val="0"/>
              </a:spcBef>
              <a:spcAft>
                <a:spcPts val="0"/>
              </a:spcAft>
              <a:buSzPts val="500"/>
              <a:buNone/>
              <a:defRPr sz="2700">
                <a:latin typeface="Arial"/>
                <a:ea typeface="Arial"/>
                <a:cs typeface="Arial"/>
                <a:sym typeface="Arial"/>
              </a:defRPr>
            </a:lvl8pPr>
            <a:lvl9pPr lvl="8" algn="l" rtl="0">
              <a:lnSpc>
                <a:spcPct val="100000"/>
              </a:lnSpc>
              <a:spcBef>
                <a:spcPts val="0"/>
              </a:spcBef>
              <a:spcAft>
                <a:spcPts val="0"/>
              </a:spcAft>
              <a:buSzPts val="500"/>
              <a:buNone/>
              <a:defRPr sz="2700">
                <a:latin typeface="Arial"/>
                <a:ea typeface="Arial"/>
                <a:cs typeface="Arial"/>
                <a:sym typeface="Arial"/>
              </a:defRPr>
            </a:lvl9pPr>
          </a:lstStyle>
          <a:p>
            <a:endParaRPr/>
          </a:p>
        </p:txBody>
      </p:sp>
      <p:sp>
        <p:nvSpPr>
          <p:cNvPr id="166" name="Google Shape;166;p33"/>
          <p:cNvSpPr txBox="1">
            <a:spLocks noGrp="1"/>
          </p:cNvSpPr>
          <p:nvPr>
            <p:ph type="subTitle" idx="2"/>
          </p:nvPr>
        </p:nvSpPr>
        <p:spPr>
          <a:xfrm>
            <a:off x="435150" y="1400255"/>
            <a:ext cx="3313200" cy="512400"/>
          </a:xfrm>
          <a:prstGeom prst="rect">
            <a:avLst/>
          </a:prstGeom>
          <a:noFill/>
          <a:ln>
            <a:noFill/>
          </a:ln>
        </p:spPr>
        <p:txBody>
          <a:bodyPr spcFirstLastPara="1" wrap="square" lIns="34275" tIns="34275" rIns="34275" bIns="34275" anchor="t" anchorCtr="0">
            <a:spAutoFit/>
          </a:bodyPr>
          <a:lstStyle>
            <a:lvl1pPr lvl="0" algn="l" rtl="0">
              <a:lnSpc>
                <a:spcPct val="100000"/>
              </a:lnSpc>
              <a:spcBef>
                <a:spcPts val="0"/>
              </a:spcBef>
              <a:spcAft>
                <a:spcPts val="0"/>
              </a:spcAft>
              <a:buSzPts val="1800"/>
              <a:buNone/>
              <a:defRPr sz="1800">
                <a:solidFill>
                  <a:srgbClr val="75787B"/>
                </a:solidFill>
                <a:latin typeface="Arial"/>
                <a:ea typeface="Arial"/>
                <a:cs typeface="Arial"/>
                <a:sym typeface="Arial"/>
              </a:defRPr>
            </a:lvl1pPr>
            <a:lvl2pPr lvl="1" algn="l" rtl="0">
              <a:lnSpc>
                <a:spcPct val="100000"/>
              </a:lnSpc>
              <a:spcBef>
                <a:spcPts val="0"/>
              </a:spcBef>
              <a:spcAft>
                <a:spcPts val="0"/>
              </a:spcAft>
              <a:buSzPts val="1800"/>
              <a:buNone/>
              <a:defRPr>
                <a:latin typeface="Arial"/>
                <a:ea typeface="Arial"/>
                <a:cs typeface="Arial"/>
                <a:sym typeface="Arial"/>
              </a:defRPr>
            </a:lvl2pPr>
            <a:lvl3pPr lvl="2" algn="l" rtl="0">
              <a:lnSpc>
                <a:spcPct val="100000"/>
              </a:lnSpc>
              <a:spcBef>
                <a:spcPts val="0"/>
              </a:spcBef>
              <a:spcAft>
                <a:spcPts val="0"/>
              </a:spcAft>
              <a:buSzPts val="1400"/>
              <a:buNone/>
              <a:defRPr>
                <a:latin typeface="Arial"/>
                <a:ea typeface="Arial"/>
                <a:cs typeface="Arial"/>
                <a:sym typeface="Arial"/>
              </a:defRPr>
            </a:lvl3pPr>
            <a:lvl4pPr lvl="3" algn="l" rtl="0">
              <a:lnSpc>
                <a:spcPct val="100000"/>
              </a:lnSpc>
              <a:spcBef>
                <a:spcPts val="0"/>
              </a:spcBef>
              <a:spcAft>
                <a:spcPts val="0"/>
              </a:spcAft>
              <a:buSzPts val="1400"/>
              <a:buNone/>
              <a:defRPr>
                <a:latin typeface="Arial"/>
                <a:ea typeface="Arial"/>
                <a:cs typeface="Arial"/>
                <a:sym typeface="Arial"/>
              </a:defRPr>
            </a:lvl4pPr>
            <a:lvl5pPr lvl="4" algn="l" rtl="0">
              <a:lnSpc>
                <a:spcPct val="100000"/>
              </a:lnSpc>
              <a:spcBef>
                <a:spcPts val="0"/>
              </a:spcBef>
              <a:spcAft>
                <a:spcPts val="0"/>
              </a:spcAft>
              <a:buSzPts val="1100"/>
              <a:buNone/>
              <a:defRPr>
                <a:latin typeface="Arial"/>
                <a:ea typeface="Arial"/>
                <a:cs typeface="Arial"/>
                <a:sym typeface="Arial"/>
              </a:defRPr>
            </a:lvl5pPr>
            <a:lvl6pPr lvl="5" algn="l" rtl="0">
              <a:lnSpc>
                <a:spcPct val="100000"/>
              </a:lnSpc>
              <a:spcBef>
                <a:spcPts val="0"/>
              </a:spcBef>
              <a:spcAft>
                <a:spcPts val="0"/>
              </a:spcAft>
              <a:buSzPts val="1100"/>
              <a:buNone/>
              <a:defRPr>
                <a:latin typeface="Arial"/>
                <a:ea typeface="Arial"/>
                <a:cs typeface="Arial"/>
                <a:sym typeface="Arial"/>
              </a:defRPr>
            </a:lvl6pPr>
            <a:lvl7pPr lvl="6" algn="l" rtl="0">
              <a:lnSpc>
                <a:spcPct val="100000"/>
              </a:lnSpc>
              <a:spcBef>
                <a:spcPts val="0"/>
              </a:spcBef>
              <a:spcAft>
                <a:spcPts val="0"/>
              </a:spcAft>
              <a:buSzPts val="1100"/>
              <a:buNone/>
              <a:defRPr>
                <a:latin typeface="Arial"/>
                <a:ea typeface="Arial"/>
                <a:cs typeface="Arial"/>
                <a:sym typeface="Arial"/>
              </a:defRPr>
            </a:lvl7pPr>
            <a:lvl8pPr lvl="7" algn="l" rtl="0">
              <a:lnSpc>
                <a:spcPct val="100000"/>
              </a:lnSpc>
              <a:spcBef>
                <a:spcPts val="0"/>
              </a:spcBef>
              <a:spcAft>
                <a:spcPts val="0"/>
              </a:spcAft>
              <a:buSzPts val="1100"/>
              <a:buNone/>
              <a:defRPr>
                <a:latin typeface="Arial"/>
                <a:ea typeface="Arial"/>
                <a:cs typeface="Arial"/>
                <a:sym typeface="Arial"/>
              </a:defRPr>
            </a:lvl8pPr>
            <a:lvl9pPr lvl="8" algn="l" rtl="0">
              <a:lnSpc>
                <a:spcPct val="100000"/>
              </a:lnSpc>
              <a:spcBef>
                <a:spcPts val="0"/>
              </a:spcBef>
              <a:spcAft>
                <a:spcPts val="0"/>
              </a:spcAft>
              <a:buSzPts val="1100"/>
              <a:buNone/>
              <a:defRPr>
                <a:latin typeface="Arial"/>
                <a:ea typeface="Arial"/>
                <a:cs typeface="Arial"/>
                <a:sym typeface="Arial"/>
              </a:defRPr>
            </a:lvl9pPr>
          </a:lstStyle>
          <a:p>
            <a:endParaRPr/>
          </a:p>
        </p:txBody>
      </p:sp>
      <p:sp>
        <p:nvSpPr>
          <p:cNvPr id="167" name="Google Shape;167;p33"/>
          <p:cNvSpPr/>
          <p:nvPr/>
        </p:nvSpPr>
        <p:spPr>
          <a:xfrm>
            <a:off x="4598616" y="4556"/>
            <a:ext cx="4545300" cy="5143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 name="Google Shape;168;p33"/>
          <p:cNvSpPr/>
          <p:nvPr/>
        </p:nvSpPr>
        <p:spPr>
          <a:xfrm>
            <a:off x="322584" y="4679363"/>
            <a:ext cx="2814600" cy="2763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69" name="Google Shape;169;p33"/>
          <p:cNvPicPr preferRelativeResize="0"/>
          <p:nvPr/>
        </p:nvPicPr>
        <p:blipFill rotWithShape="1">
          <a:blip r:embed="rId3">
            <a:alphaModFix/>
          </a:blip>
          <a:srcRect/>
          <a:stretch/>
        </p:blipFill>
        <p:spPr>
          <a:xfrm>
            <a:off x="422685" y="4744978"/>
            <a:ext cx="2652992" cy="170953"/>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matchingName="Subtitle - Blue">
  <p:cSld name="Title, Subtitle, &amp; Bullets_3">
    <p:bg>
      <p:bgPr>
        <a:blipFill>
          <a:blip r:embed="rId2">
            <a:alphaModFix/>
          </a:blip>
          <a:stretch>
            <a:fillRect/>
          </a:stretch>
        </a:blipFill>
        <a:effectLst/>
      </p:bgPr>
    </p:bg>
    <p:spTree>
      <p:nvGrpSpPr>
        <p:cNvPr id="1" name="Shape 170"/>
        <p:cNvGrpSpPr/>
        <p:nvPr/>
      </p:nvGrpSpPr>
      <p:grpSpPr>
        <a:xfrm>
          <a:off x="0" y="0"/>
          <a:ext cx="0" cy="0"/>
          <a:chOff x="0" y="0"/>
          <a:chExt cx="0" cy="0"/>
        </a:xfrm>
      </p:grpSpPr>
      <p:sp>
        <p:nvSpPr>
          <p:cNvPr id="171" name="Google Shape;171;p34"/>
          <p:cNvSpPr txBox="1"/>
          <p:nvPr/>
        </p:nvSpPr>
        <p:spPr>
          <a:xfrm>
            <a:off x="912983" y="1893330"/>
            <a:ext cx="6788100" cy="1034700"/>
          </a:xfrm>
          <a:prstGeom prst="rect">
            <a:avLst/>
          </a:prstGeom>
          <a:noFill/>
          <a:ln>
            <a:noFill/>
          </a:ln>
        </p:spPr>
        <p:txBody>
          <a:bodyPr spcFirstLastPara="1" wrap="square" lIns="34275" tIns="34275" rIns="34275" bIns="34275" anchor="t" anchorCtr="0">
            <a:noAutofit/>
          </a:bodyPr>
          <a:lstStyle/>
          <a:p>
            <a:pPr marL="241300" marR="0" lvl="0" indent="-88900" algn="l" rtl="0">
              <a:lnSpc>
                <a:spcPct val="100000"/>
              </a:lnSpc>
              <a:spcBef>
                <a:spcPts val="2200"/>
              </a:spcBef>
              <a:spcAft>
                <a:spcPts val="0"/>
              </a:spcAft>
              <a:buClr>
                <a:srgbClr val="000000"/>
              </a:buClr>
              <a:buSzPts val="2000"/>
              <a:buFont typeface="Arial"/>
              <a:buNone/>
            </a:pPr>
            <a:endParaRPr sz="2000" b="0" i="0" u="none" strike="noStrike" cap="none">
              <a:solidFill>
                <a:srgbClr val="000000"/>
              </a:solidFill>
              <a:latin typeface="Helvetica Neue"/>
              <a:ea typeface="Helvetica Neue"/>
              <a:cs typeface="Helvetica Neue"/>
              <a:sym typeface="Helvetica Neue"/>
            </a:endParaRPr>
          </a:p>
        </p:txBody>
      </p:sp>
      <p:sp>
        <p:nvSpPr>
          <p:cNvPr id="172" name="Google Shape;172;p34"/>
          <p:cNvSpPr txBox="1">
            <a:spLocks noGrp="1"/>
          </p:cNvSpPr>
          <p:nvPr>
            <p:ph type="title"/>
          </p:nvPr>
        </p:nvSpPr>
        <p:spPr>
          <a:xfrm>
            <a:off x="854513" y="1178831"/>
            <a:ext cx="6015900" cy="752100"/>
          </a:xfrm>
          <a:prstGeom prst="rect">
            <a:avLst/>
          </a:prstGeom>
          <a:noFill/>
          <a:ln>
            <a:noFill/>
          </a:ln>
        </p:spPr>
        <p:txBody>
          <a:bodyPr spcFirstLastPara="1" wrap="square" lIns="34275" tIns="34275" rIns="34275" bIns="34275" anchor="t" anchorCtr="0">
            <a:spAutoFit/>
          </a:bodyPr>
          <a:lstStyle>
            <a:lvl1pPr lvl="0" algn="l" rtl="0">
              <a:lnSpc>
                <a:spcPct val="100000"/>
              </a:lnSpc>
              <a:spcBef>
                <a:spcPts val="0"/>
              </a:spcBef>
              <a:spcAft>
                <a:spcPts val="0"/>
              </a:spcAft>
              <a:buSzPts val="3500"/>
              <a:buNone/>
              <a:defRPr sz="3500">
                <a:solidFill>
                  <a:schemeClr val="dk1"/>
                </a:solidFill>
                <a:latin typeface="Arial"/>
                <a:ea typeface="Arial"/>
                <a:cs typeface="Arial"/>
                <a:sym typeface="Arial"/>
              </a:defRPr>
            </a:lvl1pPr>
            <a:lvl2pPr lvl="1" algn="l" rtl="0">
              <a:lnSpc>
                <a:spcPct val="100000"/>
              </a:lnSpc>
              <a:spcBef>
                <a:spcPts val="0"/>
              </a:spcBef>
              <a:spcAft>
                <a:spcPts val="0"/>
              </a:spcAft>
              <a:buSzPts val="500"/>
              <a:buNone/>
              <a:defRPr sz="3500">
                <a:latin typeface="Arial"/>
                <a:ea typeface="Arial"/>
                <a:cs typeface="Arial"/>
                <a:sym typeface="Arial"/>
              </a:defRPr>
            </a:lvl2pPr>
            <a:lvl3pPr lvl="2" algn="l" rtl="0">
              <a:lnSpc>
                <a:spcPct val="100000"/>
              </a:lnSpc>
              <a:spcBef>
                <a:spcPts val="0"/>
              </a:spcBef>
              <a:spcAft>
                <a:spcPts val="0"/>
              </a:spcAft>
              <a:buSzPts val="500"/>
              <a:buNone/>
              <a:defRPr sz="3500">
                <a:latin typeface="Arial"/>
                <a:ea typeface="Arial"/>
                <a:cs typeface="Arial"/>
                <a:sym typeface="Arial"/>
              </a:defRPr>
            </a:lvl3pPr>
            <a:lvl4pPr lvl="3" algn="l" rtl="0">
              <a:lnSpc>
                <a:spcPct val="100000"/>
              </a:lnSpc>
              <a:spcBef>
                <a:spcPts val="0"/>
              </a:spcBef>
              <a:spcAft>
                <a:spcPts val="0"/>
              </a:spcAft>
              <a:buSzPts val="500"/>
              <a:buNone/>
              <a:defRPr sz="3500">
                <a:latin typeface="Arial"/>
                <a:ea typeface="Arial"/>
                <a:cs typeface="Arial"/>
                <a:sym typeface="Arial"/>
              </a:defRPr>
            </a:lvl4pPr>
            <a:lvl5pPr lvl="4" algn="l" rtl="0">
              <a:lnSpc>
                <a:spcPct val="100000"/>
              </a:lnSpc>
              <a:spcBef>
                <a:spcPts val="0"/>
              </a:spcBef>
              <a:spcAft>
                <a:spcPts val="0"/>
              </a:spcAft>
              <a:buSzPts val="500"/>
              <a:buNone/>
              <a:defRPr sz="3500">
                <a:latin typeface="Arial"/>
                <a:ea typeface="Arial"/>
                <a:cs typeface="Arial"/>
                <a:sym typeface="Arial"/>
              </a:defRPr>
            </a:lvl5pPr>
            <a:lvl6pPr lvl="5" algn="l" rtl="0">
              <a:lnSpc>
                <a:spcPct val="100000"/>
              </a:lnSpc>
              <a:spcBef>
                <a:spcPts val="0"/>
              </a:spcBef>
              <a:spcAft>
                <a:spcPts val="0"/>
              </a:spcAft>
              <a:buSzPts val="500"/>
              <a:buNone/>
              <a:defRPr sz="3500">
                <a:latin typeface="Arial"/>
                <a:ea typeface="Arial"/>
                <a:cs typeface="Arial"/>
                <a:sym typeface="Arial"/>
              </a:defRPr>
            </a:lvl6pPr>
            <a:lvl7pPr lvl="6" algn="l" rtl="0">
              <a:lnSpc>
                <a:spcPct val="100000"/>
              </a:lnSpc>
              <a:spcBef>
                <a:spcPts val="0"/>
              </a:spcBef>
              <a:spcAft>
                <a:spcPts val="0"/>
              </a:spcAft>
              <a:buSzPts val="500"/>
              <a:buNone/>
              <a:defRPr sz="3500">
                <a:latin typeface="Arial"/>
                <a:ea typeface="Arial"/>
                <a:cs typeface="Arial"/>
                <a:sym typeface="Arial"/>
              </a:defRPr>
            </a:lvl7pPr>
            <a:lvl8pPr lvl="7" algn="l" rtl="0">
              <a:lnSpc>
                <a:spcPct val="100000"/>
              </a:lnSpc>
              <a:spcBef>
                <a:spcPts val="0"/>
              </a:spcBef>
              <a:spcAft>
                <a:spcPts val="0"/>
              </a:spcAft>
              <a:buSzPts val="500"/>
              <a:buNone/>
              <a:defRPr sz="3500">
                <a:latin typeface="Arial"/>
                <a:ea typeface="Arial"/>
                <a:cs typeface="Arial"/>
                <a:sym typeface="Arial"/>
              </a:defRPr>
            </a:lvl8pPr>
            <a:lvl9pPr lvl="8" algn="l" rtl="0">
              <a:lnSpc>
                <a:spcPct val="100000"/>
              </a:lnSpc>
              <a:spcBef>
                <a:spcPts val="0"/>
              </a:spcBef>
              <a:spcAft>
                <a:spcPts val="0"/>
              </a:spcAft>
              <a:buSzPts val="500"/>
              <a:buNone/>
              <a:defRPr sz="3500">
                <a:latin typeface="Arial"/>
                <a:ea typeface="Arial"/>
                <a:cs typeface="Arial"/>
                <a:sym typeface="Arial"/>
              </a:defRPr>
            </a:lvl9pPr>
          </a:lstStyle>
          <a:p>
            <a:endParaRPr/>
          </a:p>
        </p:txBody>
      </p:sp>
      <p:sp>
        <p:nvSpPr>
          <p:cNvPr id="173" name="Google Shape;173;p34"/>
          <p:cNvSpPr txBox="1">
            <a:spLocks noGrp="1"/>
          </p:cNvSpPr>
          <p:nvPr>
            <p:ph type="subTitle" idx="1"/>
          </p:nvPr>
        </p:nvSpPr>
        <p:spPr>
          <a:xfrm>
            <a:off x="929091" y="1833263"/>
            <a:ext cx="6398100" cy="752100"/>
          </a:xfrm>
          <a:prstGeom prst="rect">
            <a:avLst/>
          </a:prstGeom>
          <a:noFill/>
          <a:ln>
            <a:noFill/>
          </a:ln>
        </p:spPr>
        <p:txBody>
          <a:bodyPr spcFirstLastPara="1" wrap="square" lIns="34275" tIns="34275" rIns="34275" bIns="34275" anchor="t" anchorCtr="0">
            <a:spAutoFit/>
          </a:bodyPr>
          <a:lstStyle>
            <a:lvl1pPr lvl="0" algn="l" rtl="0">
              <a:lnSpc>
                <a:spcPct val="100000"/>
              </a:lnSpc>
              <a:spcBef>
                <a:spcPts val="0"/>
              </a:spcBef>
              <a:spcAft>
                <a:spcPts val="0"/>
              </a:spcAft>
              <a:buSzPts val="1800"/>
              <a:buNone/>
              <a:defRPr sz="1800">
                <a:solidFill>
                  <a:srgbClr val="1A73E8"/>
                </a:solidFill>
                <a:latin typeface="Arial"/>
                <a:ea typeface="Arial"/>
                <a:cs typeface="Arial"/>
                <a:sym typeface="Arial"/>
              </a:defRPr>
            </a:lvl1pPr>
            <a:lvl2pPr lvl="1" algn="l" rtl="0">
              <a:lnSpc>
                <a:spcPct val="100000"/>
              </a:lnSpc>
              <a:spcBef>
                <a:spcPts val="0"/>
              </a:spcBef>
              <a:spcAft>
                <a:spcPts val="0"/>
              </a:spcAft>
              <a:buSzPts val="1800"/>
              <a:buNone/>
              <a:defRPr>
                <a:latin typeface="Arial"/>
                <a:ea typeface="Arial"/>
                <a:cs typeface="Arial"/>
                <a:sym typeface="Arial"/>
              </a:defRPr>
            </a:lvl2pPr>
            <a:lvl3pPr lvl="2" algn="l" rtl="0">
              <a:lnSpc>
                <a:spcPct val="100000"/>
              </a:lnSpc>
              <a:spcBef>
                <a:spcPts val="0"/>
              </a:spcBef>
              <a:spcAft>
                <a:spcPts val="0"/>
              </a:spcAft>
              <a:buSzPts val="1400"/>
              <a:buNone/>
              <a:defRPr>
                <a:latin typeface="Arial"/>
                <a:ea typeface="Arial"/>
                <a:cs typeface="Arial"/>
                <a:sym typeface="Arial"/>
              </a:defRPr>
            </a:lvl3pPr>
            <a:lvl4pPr lvl="3" algn="l" rtl="0">
              <a:lnSpc>
                <a:spcPct val="100000"/>
              </a:lnSpc>
              <a:spcBef>
                <a:spcPts val="0"/>
              </a:spcBef>
              <a:spcAft>
                <a:spcPts val="0"/>
              </a:spcAft>
              <a:buSzPts val="1400"/>
              <a:buNone/>
              <a:defRPr>
                <a:latin typeface="Arial"/>
                <a:ea typeface="Arial"/>
                <a:cs typeface="Arial"/>
                <a:sym typeface="Arial"/>
              </a:defRPr>
            </a:lvl4pPr>
            <a:lvl5pPr lvl="4" algn="l" rtl="0">
              <a:lnSpc>
                <a:spcPct val="100000"/>
              </a:lnSpc>
              <a:spcBef>
                <a:spcPts val="0"/>
              </a:spcBef>
              <a:spcAft>
                <a:spcPts val="0"/>
              </a:spcAft>
              <a:buSzPts val="1100"/>
              <a:buNone/>
              <a:defRPr>
                <a:latin typeface="Arial"/>
                <a:ea typeface="Arial"/>
                <a:cs typeface="Arial"/>
                <a:sym typeface="Arial"/>
              </a:defRPr>
            </a:lvl5pPr>
            <a:lvl6pPr lvl="5" algn="l" rtl="0">
              <a:lnSpc>
                <a:spcPct val="100000"/>
              </a:lnSpc>
              <a:spcBef>
                <a:spcPts val="0"/>
              </a:spcBef>
              <a:spcAft>
                <a:spcPts val="0"/>
              </a:spcAft>
              <a:buSzPts val="1100"/>
              <a:buNone/>
              <a:defRPr>
                <a:latin typeface="Arial"/>
                <a:ea typeface="Arial"/>
                <a:cs typeface="Arial"/>
                <a:sym typeface="Arial"/>
              </a:defRPr>
            </a:lvl6pPr>
            <a:lvl7pPr lvl="6" algn="l" rtl="0">
              <a:lnSpc>
                <a:spcPct val="100000"/>
              </a:lnSpc>
              <a:spcBef>
                <a:spcPts val="0"/>
              </a:spcBef>
              <a:spcAft>
                <a:spcPts val="0"/>
              </a:spcAft>
              <a:buSzPts val="1100"/>
              <a:buNone/>
              <a:defRPr>
                <a:latin typeface="Arial"/>
                <a:ea typeface="Arial"/>
                <a:cs typeface="Arial"/>
                <a:sym typeface="Arial"/>
              </a:defRPr>
            </a:lvl7pPr>
            <a:lvl8pPr lvl="7" algn="l" rtl="0">
              <a:lnSpc>
                <a:spcPct val="100000"/>
              </a:lnSpc>
              <a:spcBef>
                <a:spcPts val="0"/>
              </a:spcBef>
              <a:spcAft>
                <a:spcPts val="0"/>
              </a:spcAft>
              <a:buSzPts val="1100"/>
              <a:buNone/>
              <a:defRPr>
                <a:latin typeface="Arial"/>
                <a:ea typeface="Arial"/>
                <a:cs typeface="Arial"/>
                <a:sym typeface="Arial"/>
              </a:defRPr>
            </a:lvl8pPr>
            <a:lvl9pPr lvl="8" algn="l" rtl="0">
              <a:lnSpc>
                <a:spcPct val="100000"/>
              </a:lnSpc>
              <a:spcBef>
                <a:spcPts val="0"/>
              </a:spcBef>
              <a:spcAft>
                <a:spcPts val="0"/>
              </a:spcAft>
              <a:buSzPts val="1100"/>
              <a:buNone/>
              <a:defRPr>
                <a:latin typeface="Arial"/>
                <a:ea typeface="Arial"/>
                <a:cs typeface="Arial"/>
                <a:sym typeface="Arial"/>
              </a:defRPr>
            </a:lvl9pPr>
          </a:lstStyle>
          <a:p>
            <a:endParaRPr/>
          </a:p>
        </p:txBody>
      </p:sp>
      <p:sp>
        <p:nvSpPr>
          <p:cNvPr id="174" name="Google Shape;174;p34"/>
          <p:cNvSpPr txBox="1">
            <a:spLocks noGrp="1"/>
          </p:cNvSpPr>
          <p:nvPr>
            <p:ph type="body" idx="2"/>
          </p:nvPr>
        </p:nvSpPr>
        <p:spPr>
          <a:xfrm>
            <a:off x="929091" y="2288466"/>
            <a:ext cx="5941200" cy="2402700"/>
          </a:xfrm>
          <a:prstGeom prst="rect">
            <a:avLst/>
          </a:prstGeom>
          <a:noFill/>
          <a:ln>
            <a:noFill/>
          </a:ln>
        </p:spPr>
        <p:txBody>
          <a:bodyPr spcFirstLastPara="1" wrap="square" lIns="34275" tIns="34275" rIns="34275" bIns="34275" anchor="t" anchorCtr="0">
            <a:spAutoFit/>
          </a:bodyPr>
          <a:lstStyle>
            <a:lvl1pPr marL="457200" lvl="0" indent="-342900" algn="l" rtl="0">
              <a:lnSpc>
                <a:spcPct val="100000"/>
              </a:lnSpc>
              <a:spcBef>
                <a:spcPts val="0"/>
              </a:spcBef>
              <a:spcAft>
                <a:spcPts val="0"/>
              </a:spcAft>
              <a:buSzPts val="1800"/>
              <a:buFont typeface="Arial"/>
              <a:buChar char="●"/>
              <a:defRPr sz="1800">
                <a:latin typeface="Arial"/>
                <a:ea typeface="Arial"/>
                <a:cs typeface="Arial"/>
                <a:sym typeface="Arial"/>
              </a:defRPr>
            </a:lvl1pPr>
            <a:lvl2pPr marL="914400" lvl="1" indent="-342900" algn="l" rtl="0">
              <a:lnSpc>
                <a:spcPct val="100000"/>
              </a:lnSpc>
              <a:spcBef>
                <a:spcPts val="0"/>
              </a:spcBef>
              <a:spcAft>
                <a:spcPts val="0"/>
              </a:spcAft>
              <a:buSzPts val="1800"/>
              <a:buFont typeface="Arial"/>
              <a:buChar char="○"/>
              <a:defRPr sz="1800">
                <a:latin typeface="Arial"/>
                <a:ea typeface="Arial"/>
                <a:cs typeface="Arial"/>
                <a:sym typeface="Arial"/>
              </a:defRPr>
            </a:lvl2pPr>
            <a:lvl3pPr marL="1371600" lvl="2" indent="-317500" algn="l" rtl="0">
              <a:lnSpc>
                <a:spcPct val="100000"/>
              </a:lnSpc>
              <a:spcBef>
                <a:spcPts val="0"/>
              </a:spcBef>
              <a:spcAft>
                <a:spcPts val="0"/>
              </a:spcAft>
              <a:buSzPts val="1400"/>
              <a:buFont typeface="Arial"/>
              <a:buChar char="■"/>
              <a:defRPr sz="1400">
                <a:latin typeface="Arial"/>
                <a:ea typeface="Arial"/>
                <a:cs typeface="Arial"/>
                <a:sym typeface="Arial"/>
              </a:defRPr>
            </a:lvl3pPr>
            <a:lvl4pPr marL="1828800" lvl="3" indent="-317500" algn="l" rtl="0">
              <a:lnSpc>
                <a:spcPct val="100000"/>
              </a:lnSpc>
              <a:spcBef>
                <a:spcPts val="0"/>
              </a:spcBef>
              <a:spcAft>
                <a:spcPts val="0"/>
              </a:spcAft>
              <a:buSzPts val="1400"/>
              <a:buFont typeface="Arial"/>
              <a:buChar char="●"/>
              <a:defRPr sz="1400">
                <a:latin typeface="Arial"/>
                <a:ea typeface="Arial"/>
                <a:cs typeface="Arial"/>
                <a:sym typeface="Arial"/>
              </a:defRPr>
            </a:lvl4pPr>
            <a:lvl5pPr marL="2286000" lvl="4" indent="-298450" algn="l" rtl="0">
              <a:lnSpc>
                <a:spcPct val="100000"/>
              </a:lnSpc>
              <a:spcBef>
                <a:spcPts val="0"/>
              </a:spcBef>
              <a:spcAft>
                <a:spcPts val="0"/>
              </a:spcAft>
              <a:buSzPts val="1100"/>
              <a:buFont typeface="Arial"/>
              <a:buChar char="○"/>
              <a:defRPr sz="1100">
                <a:latin typeface="Arial"/>
                <a:ea typeface="Arial"/>
                <a:cs typeface="Arial"/>
                <a:sym typeface="Arial"/>
              </a:defRPr>
            </a:lvl5pPr>
            <a:lvl6pPr marL="2743200" lvl="5" indent="-298450" algn="l" rtl="0">
              <a:lnSpc>
                <a:spcPct val="100000"/>
              </a:lnSpc>
              <a:spcBef>
                <a:spcPts val="0"/>
              </a:spcBef>
              <a:spcAft>
                <a:spcPts val="0"/>
              </a:spcAft>
              <a:buSzPts val="1100"/>
              <a:buFont typeface="Arial"/>
              <a:buChar char="■"/>
              <a:defRPr sz="1100">
                <a:latin typeface="Arial"/>
                <a:ea typeface="Arial"/>
                <a:cs typeface="Arial"/>
                <a:sym typeface="Arial"/>
              </a:defRPr>
            </a:lvl6pPr>
            <a:lvl7pPr marL="3200400" lvl="6" indent="-298450" algn="l" rtl="0">
              <a:lnSpc>
                <a:spcPct val="100000"/>
              </a:lnSpc>
              <a:spcBef>
                <a:spcPts val="0"/>
              </a:spcBef>
              <a:spcAft>
                <a:spcPts val="0"/>
              </a:spcAft>
              <a:buSzPts val="1100"/>
              <a:buFont typeface="Arial"/>
              <a:buChar char="●"/>
              <a:defRPr sz="1100">
                <a:latin typeface="Arial"/>
                <a:ea typeface="Arial"/>
                <a:cs typeface="Arial"/>
                <a:sym typeface="Arial"/>
              </a:defRPr>
            </a:lvl7pPr>
            <a:lvl8pPr marL="3657600" lvl="7" indent="-298450" algn="l" rtl="0">
              <a:lnSpc>
                <a:spcPct val="100000"/>
              </a:lnSpc>
              <a:spcBef>
                <a:spcPts val="0"/>
              </a:spcBef>
              <a:spcAft>
                <a:spcPts val="0"/>
              </a:spcAft>
              <a:buSzPts val="1100"/>
              <a:buFont typeface="Arial"/>
              <a:buChar char="○"/>
              <a:defRPr sz="1100">
                <a:latin typeface="Arial"/>
                <a:ea typeface="Arial"/>
                <a:cs typeface="Arial"/>
                <a:sym typeface="Arial"/>
              </a:defRPr>
            </a:lvl8pPr>
            <a:lvl9pPr marL="4114800" lvl="8" indent="-298450" algn="l" rtl="0">
              <a:lnSpc>
                <a:spcPct val="100000"/>
              </a:lnSpc>
              <a:spcBef>
                <a:spcPts val="0"/>
              </a:spcBef>
              <a:spcAft>
                <a:spcPts val="0"/>
              </a:spcAft>
              <a:buSzPts val="1100"/>
              <a:buFont typeface="Arial"/>
              <a:buChar char="■"/>
              <a:defRPr sz="1100">
                <a:latin typeface="Arial"/>
                <a:ea typeface="Arial"/>
                <a:cs typeface="Arial"/>
                <a:sym typeface="Arial"/>
              </a:defRPr>
            </a:lvl9pPr>
          </a:lstStyle>
          <a:p>
            <a:endParaRPr/>
          </a:p>
        </p:txBody>
      </p:sp>
      <p:sp>
        <p:nvSpPr>
          <p:cNvPr id="175" name="Google Shape;175;p34"/>
          <p:cNvSpPr/>
          <p:nvPr/>
        </p:nvSpPr>
        <p:spPr>
          <a:xfrm>
            <a:off x="402797" y="347991"/>
            <a:ext cx="2814600" cy="2763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76" name="Google Shape;176;p34"/>
          <p:cNvPicPr preferRelativeResize="0"/>
          <p:nvPr/>
        </p:nvPicPr>
        <p:blipFill rotWithShape="1">
          <a:blip r:embed="rId3">
            <a:alphaModFix/>
          </a:blip>
          <a:srcRect/>
          <a:stretch/>
        </p:blipFill>
        <p:spPr>
          <a:xfrm>
            <a:off x="502897" y="413606"/>
            <a:ext cx="2652992" cy="170953"/>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1"/>
        <p:cNvGrpSpPr/>
        <p:nvPr/>
      </p:nvGrpSpPr>
      <p:grpSpPr>
        <a:xfrm>
          <a:off x="0" y="0"/>
          <a:ext cx="0" cy="0"/>
          <a:chOff x="0" y="0"/>
          <a:chExt cx="0" cy="0"/>
        </a:xfrm>
      </p:grpSpPr>
      <p:sp>
        <p:nvSpPr>
          <p:cNvPr id="92" name="Google Shape;92;p19"/>
          <p:cNvSpPr txBox="1"/>
          <p:nvPr/>
        </p:nvSpPr>
        <p:spPr>
          <a:xfrm>
            <a:off x="408411" y="1050316"/>
            <a:ext cx="6788100" cy="1034700"/>
          </a:xfrm>
          <a:prstGeom prst="rect">
            <a:avLst/>
          </a:prstGeom>
          <a:noFill/>
          <a:ln>
            <a:noFill/>
          </a:ln>
        </p:spPr>
        <p:txBody>
          <a:bodyPr spcFirstLastPara="1" wrap="square" lIns="34275" tIns="34275" rIns="34275" bIns="34275" anchor="t" anchorCtr="0">
            <a:noAutofit/>
          </a:bodyPr>
          <a:lstStyle/>
          <a:p>
            <a:pPr marL="241300" marR="0" lvl="0" indent="-88900" algn="l" rtl="0">
              <a:lnSpc>
                <a:spcPct val="100000"/>
              </a:lnSpc>
              <a:spcBef>
                <a:spcPts val="2200"/>
              </a:spcBef>
              <a:spcAft>
                <a:spcPts val="0"/>
              </a:spcAft>
              <a:buClr>
                <a:srgbClr val="000000"/>
              </a:buClr>
              <a:buSzPts val="2000"/>
              <a:buFont typeface="Arial"/>
              <a:buNone/>
            </a:pPr>
            <a:endParaRPr sz="2000" b="0" i="0" u="none" strike="noStrike" cap="none">
              <a:solidFill>
                <a:srgbClr val="000000"/>
              </a:solidFill>
              <a:latin typeface="Helvetica Neue"/>
              <a:ea typeface="Helvetica Neue"/>
              <a:cs typeface="Helvetica Neue"/>
              <a:sym typeface="Helvetica Neue"/>
            </a:endParaRPr>
          </a:p>
        </p:txBody>
      </p:sp>
      <p:sp>
        <p:nvSpPr>
          <p:cNvPr id="93" name="Google Shape;93;p19"/>
          <p:cNvSpPr txBox="1">
            <a:spLocks noGrp="1"/>
          </p:cNvSpPr>
          <p:nvPr>
            <p:ph type="body" idx="1"/>
          </p:nvPr>
        </p:nvSpPr>
        <p:spPr>
          <a:xfrm>
            <a:off x="424519" y="1525167"/>
            <a:ext cx="8214900" cy="2402700"/>
          </a:xfrm>
          <a:prstGeom prst="rect">
            <a:avLst/>
          </a:prstGeom>
          <a:noFill/>
          <a:ln>
            <a:noFill/>
          </a:ln>
        </p:spPr>
        <p:txBody>
          <a:bodyPr spcFirstLastPara="1" wrap="square" lIns="34275" tIns="34275" rIns="34275" bIns="34275" anchor="t" anchorCtr="0">
            <a:spAutoFit/>
          </a:bodyPr>
          <a:lstStyle>
            <a:lvl1pPr marL="457200" marR="0" lvl="0" indent="-342900" algn="l" rtl="0">
              <a:lnSpc>
                <a:spcPct val="100000"/>
              </a:lnSpc>
              <a:spcBef>
                <a:spcPts val="0"/>
              </a:spcBef>
              <a:spcAft>
                <a:spcPts val="0"/>
              </a:spcAft>
              <a:buClr>
                <a:srgbClr val="000000"/>
              </a:buClr>
              <a:buSzPts val="1800"/>
              <a:buFont typeface="Arial"/>
              <a:buChar char="●"/>
              <a:defRPr sz="1800" b="0" i="0" u="none" strike="noStrike" cap="none">
                <a:solidFill>
                  <a:srgbClr val="000000"/>
                </a:solidFill>
                <a:latin typeface="Arial"/>
                <a:ea typeface="Arial"/>
                <a:cs typeface="Arial"/>
                <a:sym typeface="Arial"/>
              </a:defRPr>
            </a:lvl1pPr>
            <a:lvl2pPr marL="914400" marR="0" lvl="1" indent="-342900" algn="l" rtl="0">
              <a:lnSpc>
                <a:spcPct val="100000"/>
              </a:lnSpc>
              <a:spcBef>
                <a:spcPts val="0"/>
              </a:spcBef>
              <a:spcAft>
                <a:spcPts val="0"/>
              </a:spcAft>
              <a:buClr>
                <a:srgbClr val="000000"/>
              </a:buClr>
              <a:buSzPts val="1800"/>
              <a:buFont typeface="Arial"/>
              <a:buChar char="○"/>
              <a:defRPr sz="1800"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
        <p:nvSpPr>
          <p:cNvPr id="94" name="Google Shape;94;p19"/>
          <p:cNvSpPr/>
          <p:nvPr/>
        </p:nvSpPr>
        <p:spPr>
          <a:xfrm>
            <a:off x="295847" y="4531383"/>
            <a:ext cx="2814600" cy="2763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95" name="Google Shape;95;p19"/>
          <p:cNvPicPr preferRelativeResize="0"/>
          <p:nvPr/>
        </p:nvPicPr>
        <p:blipFill rotWithShape="1">
          <a:blip r:embed="rId22">
            <a:alphaModFix/>
          </a:blip>
          <a:srcRect/>
          <a:stretch/>
        </p:blipFill>
        <p:spPr>
          <a:xfrm>
            <a:off x="395947" y="4596998"/>
            <a:ext cx="2652992" cy="170953"/>
          </a:xfrm>
          <a:prstGeom prst="rect">
            <a:avLst/>
          </a:prstGeom>
          <a:noFill/>
          <a:ln>
            <a:noFill/>
          </a:ln>
        </p:spPr>
      </p:pic>
      <p:sp>
        <p:nvSpPr>
          <p:cNvPr id="96" name="Google Shape;96;p19"/>
          <p:cNvSpPr txBox="1">
            <a:spLocks noGrp="1"/>
          </p:cNvSpPr>
          <p:nvPr>
            <p:ph type="title"/>
          </p:nvPr>
        </p:nvSpPr>
        <p:spPr>
          <a:xfrm>
            <a:off x="395944" y="284316"/>
            <a:ext cx="8479200" cy="705900"/>
          </a:xfrm>
          <a:prstGeom prst="rect">
            <a:avLst/>
          </a:prstGeom>
          <a:noFill/>
          <a:ln>
            <a:noFill/>
          </a:ln>
        </p:spPr>
        <p:txBody>
          <a:bodyPr spcFirstLastPara="1" wrap="square" lIns="34275" tIns="34275" rIns="34275" bIns="34275" anchor="t" anchorCtr="0">
            <a:noAutofit/>
          </a:bodyPr>
          <a:lstStyle>
            <a:lvl1pPr marR="0" lvl="0" algn="l" rtl="0">
              <a:lnSpc>
                <a:spcPct val="100000"/>
              </a:lnSpc>
              <a:spcBef>
                <a:spcPts val="0"/>
              </a:spcBef>
              <a:spcAft>
                <a:spcPts val="0"/>
              </a:spcAft>
              <a:buClr>
                <a:srgbClr val="000000"/>
              </a:buClr>
              <a:buSzPts val="3200"/>
              <a:buFont typeface="Arial"/>
              <a:buNone/>
              <a:defRPr sz="32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500"/>
              <a:buFont typeface="Arial"/>
              <a:buNone/>
              <a:defRPr sz="5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500"/>
              <a:buFont typeface="Arial"/>
              <a:buNone/>
              <a:defRPr sz="5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500"/>
              <a:buFont typeface="Arial"/>
              <a:buNone/>
              <a:defRPr sz="5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500"/>
              <a:buFont typeface="Arial"/>
              <a:buNone/>
              <a:defRPr sz="5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500"/>
              <a:buFont typeface="Arial"/>
              <a:buNone/>
              <a:defRPr sz="5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500"/>
              <a:buFont typeface="Arial"/>
              <a:buNone/>
              <a:defRPr sz="5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500"/>
              <a:buFont typeface="Arial"/>
              <a:buNone/>
              <a:defRPr sz="5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500"/>
              <a:buFont typeface="Arial"/>
              <a:buNone/>
              <a:defRPr sz="5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id="2147483665" r:id="rId1"/>
    <p:sldLayoutId id="2147483668" r:id="rId2"/>
    <p:sldLayoutId id="2147483669" r:id="rId3"/>
    <p:sldLayoutId id="2147483670" r:id="rId4"/>
    <p:sldLayoutId id="2147483675" r:id="rId5"/>
    <p:sldLayoutId id="2147483676" r:id="rId6"/>
    <p:sldLayoutId id="2147483677" r:id="rId7"/>
    <p:sldLayoutId id="2147483678" r:id="rId8"/>
    <p:sldLayoutId id="2147483679" r:id="rId9"/>
    <p:sldLayoutId id="2147483680" r:id="rId10"/>
    <p:sldLayoutId id="2147483681" r:id="rId11"/>
    <p:sldLayoutId id="2147483684" r:id="rId12"/>
    <p:sldLayoutId id="2147483685" r:id="rId13"/>
    <p:sldLayoutId id="2147483686" r:id="rId14"/>
    <p:sldLayoutId id="2147483687" r:id="rId15"/>
    <p:sldLayoutId id="2147483690" r:id="rId16"/>
    <p:sldLayoutId id="2147483693" r:id="rId17"/>
    <p:sldLayoutId id="2147483694" r:id="rId18"/>
    <p:sldLayoutId id="2147483695" r:id="rId19"/>
    <p:sldLayoutId id="2147483696" r:id="rId20"/>
  </p:sldLayoutIdLst>
  <mc:AlternateContent xmlns:mc="http://schemas.openxmlformats.org/markup-compatibility/2006" xmlns:p14="http://schemas.microsoft.com/office/powerpoint/2010/main">
    <mc:Choice Requires="p14">
      <p:transition spd="slow">
        <p:fade thruBlk="1"/>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0.xml"/></Relationships>
</file>

<file path=ppt/slides/_rels/slide10.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0.xml"/></Relationships>
</file>

<file path=ppt/slides/_rels/slide1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0.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0.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0.xml"/></Relationships>
</file>

<file path=ppt/slides/_rels/slide18.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5.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0.xml"/></Relationships>
</file>

<file path=ppt/slides/_rels/slide2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5.png"/><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tif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tif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tiff"/><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3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tif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7.tif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tif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tif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tif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0.xml"/></Relationships>
</file>

<file path=ppt/slides/_rels/slide9.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3A4037-D06D-4076-A4FC-23B7820DBBC7}"/>
              </a:ext>
            </a:extLst>
          </p:cNvPr>
          <p:cNvSpPr>
            <a:spLocks noGrp="1"/>
          </p:cNvSpPr>
          <p:nvPr>
            <p:ph type="title"/>
          </p:nvPr>
        </p:nvSpPr>
        <p:spPr/>
        <p:txBody>
          <a:bodyPr/>
          <a:lstStyle/>
          <a:p>
            <a:r>
              <a:rPr lang="en-US" sz="3600" dirty="0">
                <a:latin typeface="Cairo" pitchFamily="2" charset="-78"/>
                <a:cs typeface="Cairo" pitchFamily="2" charset="-78"/>
              </a:rPr>
              <a:t>Introduction to Data Science</a:t>
            </a:r>
          </a:p>
        </p:txBody>
      </p:sp>
      <p:pic>
        <p:nvPicPr>
          <p:cNvPr id="21" name="Picture 20">
            <a:extLst>
              <a:ext uri="{FF2B5EF4-FFF2-40B4-BE49-F238E27FC236}">
                <a16:creationId xmlns:a16="http://schemas.microsoft.com/office/drawing/2014/main" id="{F14C31EC-A943-B04A-BFAE-30D4D4C5DC94}"/>
              </a:ext>
            </a:extLst>
          </p:cNvPr>
          <p:cNvPicPr>
            <a:picLocks noChangeAspect="1"/>
          </p:cNvPicPr>
          <p:nvPr/>
        </p:nvPicPr>
        <p:blipFill>
          <a:blip r:embed="rId2"/>
          <a:stretch>
            <a:fillRect/>
          </a:stretch>
        </p:blipFill>
        <p:spPr>
          <a:xfrm>
            <a:off x="1977117" y="907025"/>
            <a:ext cx="5189765" cy="3632836"/>
          </a:xfrm>
          <a:prstGeom prst="rect">
            <a:avLst/>
          </a:prstGeom>
        </p:spPr>
      </p:pic>
    </p:spTree>
    <p:extLst>
      <p:ext uri="{BB962C8B-B14F-4D97-AF65-F5344CB8AC3E}">
        <p14:creationId xmlns:p14="http://schemas.microsoft.com/office/powerpoint/2010/main" val="4924561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E6B037-80F7-974F-B0A3-B23E2B8B97D9}"/>
              </a:ext>
            </a:extLst>
          </p:cNvPr>
          <p:cNvSpPr>
            <a:spLocks noGrp="1"/>
          </p:cNvSpPr>
          <p:nvPr>
            <p:ph type="title"/>
          </p:nvPr>
        </p:nvSpPr>
        <p:spPr/>
        <p:txBody>
          <a:bodyPr/>
          <a:lstStyle/>
          <a:p>
            <a:r>
              <a:rPr lang="en-US" dirty="0">
                <a:latin typeface="Cairo" pitchFamily="2" charset="-78"/>
                <a:cs typeface="Cairo" pitchFamily="2" charset="-78"/>
              </a:rPr>
              <a:t>What is data?</a:t>
            </a:r>
          </a:p>
        </p:txBody>
      </p:sp>
      <p:sp>
        <p:nvSpPr>
          <p:cNvPr id="4" name="TextBox 3">
            <a:extLst>
              <a:ext uri="{FF2B5EF4-FFF2-40B4-BE49-F238E27FC236}">
                <a16:creationId xmlns:a16="http://schemas.microsoft.com/office/drawing/2014/main" id="{A206339A-2365-984B-98D8-5B56852164D0}"/>
              </a:ext>
            </a:extLst>
          </p:cNvPr>
          <p:cNvSpPr txBox="1"/>
          <p:nvPr/>
        </p:nvSpPr>
        <p:spPr>
          <a:xfrm>
            <a:off x="201846" y="907025"/>
            <a:ext cx="4086375" cy="338554"/>
          </a:xfrm>
          <a:prstGeom prst="rect">
            <a:avLst/>
          </a:prstGeom>
          <a:noFill/>
        </p:spPr>
        <p:txBody>
          <a:bodyPr wrap="none" rtlCol="0">
            <a:spAutoFit/>
          </a:bodyPr>
          <a:lstStyle/>
          <a:p>
            <a:r>
              <a:rPr lang="en-US" sz="1600" dirty="0">
                <a:latin typeface="Cairo" pitchFamily="2" charset="-78"/>
                <a:cs typeface="Cairo" pitchFamily="2" charset="-78"/>
              </a:rPr>
              <a:t>Let’s collect data together and organize them</a:t>
            </a:r>
          </a:p>
        </p:txBody>
      </p:sp>
      <p:pic>
        <p:nvPicPr>
          <p:cNvPr id="6" name="Picture 5">
            <a:extLst>
              <a:ext uri="{FF2B5EF4-FFF2-40B4-BE49-F238E27FC236}">
                <a16:creationId xmlns:a16="http://schemas.microsoft.com/office/drawing/2014/main" id="{0B62ACFB-67A9-5747-92B8-B91DCEF5B9A3}"/>
              </a:ext>
            </a:extLst>
          </p:cNvPr>
          <p:cNvPicPr>
            <a:picLocks noChangeAspect="1"/>
          </p:cNvPicPr>
          <p:nvPr/>
        </p:nvPicPr>
        <p:blipFill>
          <a:blip r:embed="rId2"/>
          <a:stretch>
            <a:fillRect/>
          </a:stretch>
        </p:blipFill>
        <p:spPr>
          <a:xfrm>
            <a:off x="2162059" y="1298364"/>
            <a:ext cx="4716586" cy="3221084"/>
          </a:xfrm>
          <a:prstGeom prst="rect">
            <a:avLst/>
          </a:prstGeom>
        </p:spPr>
      </p:pic>
    </p:spTree>
    <p:extLst>
      <p:ext uri="{BB962C8B-B14F-4D97-AF65-F5344CB8AC3E}">
        <p14:creationId xmlns:p14="http://schemas.microsoft.com/office/powerpoint/2010/main" val="2111452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p:tgtEl>
                                          <p:spTgt spid="6"/>
                                        </p:tgtEl>
                                        <p:attrNameLst>
                                          <p:attrName>ppt_y</p:attrName>
                                        </p:attrNameLst>
                                      </p:cBhvr>
                                      <p:tavLst>
                                        <p:tav tm="0">
                                          <p:val>
                                            <p:strVal val="#ppt_y+#ppt_h*1.125000"/>
                                          </p:val>
                                        </p:tav>
                                        <p:tav tm="100000">
                                          <p:val>
                                            <p:strVal val="#ppt_y"/>
                                          </p:val>
                                        </p:tav>
                                      </p:tavLst>
                                    </p:anim>
                                    <p:animEffect transition="in" filter="wipe(up)">
                                      <p:cBhvr>
                                        <p:cTn id="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E6B037-80F7-974F-B0A3-B23E2B8B97D9}"/>
              </a:ext>
            </a:extLst>
          </p:cNvPr>
          <p:cNvSpPr>
            <a:spLocks noGrp="1"/>
          </p:cNvSpPr>
          <p:nvPr>
            <p:ph type="title"/>
          </p:nvPr>
        </p:nvSpPr>
        <p:spPr/>
        <p:txBody>
          <a:bodyPr/>
          <a:lstStyle/>
          <a:p>
            <a:r>
              <a:rPr lang="en-US" dirty="0">
                <a:latin typeface="Cairo" pitchFamily="2" charset="-78"/>
                <a:cs typeface="Cairo" pitchFamily="2" charset="-78"/>
              </a:rPr>
              <a:t>What is data?</a:t>
            </a:r>
          </a:p>
        </p:txBody>
      </p:sp>
      <p:sp>
        <p:nvSpPr>
          <p:cNvPr id="4" name="TextBox 3">
            <a:extLst>
              <a:ext uri="{FF2B5EF4-FFF2-40B4-BE49-F238E27FC236}">
                <a16:creationId xmlns:a16="http://schemas.microsoft.com/office/drawing/2014/main" id="{A206339A-2365-984B-98D8-5B56852164D0}"/>
              </a:ext>
            </a:extLst>
          </p:cNvPr>
          <p:cNvSpPr txBox="1"/>
          <p:nvPr/>
        </p:nvSpPr>
        <p:spPr>
          <a:xfrm>
            <a:off x="201846" y="907025"/>
            <a:ext cx="8630889" cy="338554"/>
          </a:xfrm>
          <a:prstGeom prst="rect">
            <a:avLst/>
          </a:prstGeom>
          <a:noFill/>
        </p:spPr>
        <p:txBody>
          <a:bodyPr wrap="none" rtlCol="0">
            <a:spAutoFit/>
          </a:bodyPr>
          <a:lstStyle/>
          <a:p>
            <a:r>
              <a:rPr lang="en-US" sz="1600" dirty="0">
                <a:latin typeface="Cairo" pitchFamily="2" charset="-78"/>
                <a:cs typeface="Cairo" pitchFamily="2" charset="-78"/>
              </a:rPr>
              <a:t>Now we can conclude that data give us useful information when organized and collected together.</a:t>
            </a:r>
          </a:p>
        </p:txBody>
      </p:sp>
      <p:pic>
        <p:nvPicPr>
          <p:cNvPr id="5" name="Picture 4">
            <a:extLst>
              <a:ext uri="{FF2B5EF4-FFF2-40B4-BE49-F238E27FC236}">
                <a16:creationId xmlns:a16="http://schemas.microsoft.com/office/drawing/2014/main" id="{BE258F13-E54B-9844-ABFB-6DDF73EE3016}"/>
              </a:ext>
            </a:extLst>
          </p:cNvPr>
          <p:cNvPicPr>
            <a:picLocks noChangeAspect="1"/>
          </p:cNvPicPr>
          <p:nvPr/>
        </p:nvPicPr>
        <p:blipFill rotWithShape="1">
          <a:blip r:embed="rId2"/>
          <a:srcRect l="32102"/>
          <a:stretch/>
        </p:blipFill>
        <p:spPr>
          <a:xfrm>
            <a:off x="311700" y="1479725"/>
            <a:ext cx="2837794" cy="2789186"/>
          </a:xfrm>
          <a:prstGeom prst="rect">
            <a:avLst/>
          </a:prstGeom>
        </p:spPr>
      </p:pic>
      <p:pic>
        <p:nvPicPr>
          <p:cNvPr id="7" name="Picture 6">
            <a:extLst>
              <a:ext uri="{FF2B5EF4-FFF2-40B4-BE49-F238E27FC236}">
                <a16:creationId xmlns:a16="http://schemas.microsoft.com/office/drawing/2014/main" id="{A64B6C21-4FB9-524A-9A95-989E2E4E0A18}"/>
              </a:ext>
            </a:extLst>
          </p:cNvPr>
          <p:cNvPicPr>
            <a:picLocks noChangeAspect="1"/>
          </p:cNvPicPr>
          <p:nvPr/>
        </p:nvPicPr>
        <p:blipFill rotWithShape="1">
          <a:blip r:embed="rId3"/>
          <a:srcRect l="13685" r="12778"/>
          <a:stretch/>
        </p:blipFill>
        <p:spPr>
          <a:xfrm>
            <a:off x="5828947" y="1479726"/>
            <a:ext cx="3003353" cy="2789186"/>
          </a:xfrm>
          <a:prstGeom prst="rect">
            <a:avLst/>
          </a:prstGeom>
        </p:spPr>
      </p:pic>
      <p:cxnSp>
        <p:nvCxnSpPr>
          <p:cNvPr id="9" name="Straight Arrow Connector 8">
            <a:extLst>
              <a:ext uri="{FF2B5EF4-FFF2-40B4-BE49-F238E27FC236}">
                <a16:creationId xmlns:a16="http://schemas.microsoft.com/office/drawing/2014/main" id="{9D4D789C-6518-1445-AB70-9E5A52255F2E}"/>
              </a:ext>
            </a:extLst>
          </p:cNvPr>
          <p:cNvCxnSpPr/>
          <p:nvPr/>
        </p:nvCxnSpPr>
        <p:spPr>
          <a:xfrm>
            <a:off x="3457903" y="2827283"/>
            <a:ext cx="215462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366996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8"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p:tgtEl>
                                          <p:spTgt spid="5"/>
                                        </p:tgtEl>
                                        <p:attrNameLst>
                                          <p:attrName>ppt_x</p:attrName>
                                        </p:attrNameLst>
                                      </p:cBhvr>
                                      <p:tavLst>
                                        <p:tav tm="0">
                                          <p:val>
                                            <p:strVal val="#ppt_x-#ppt_w*1.125000"/>
                                          </p:val>
                                        </p:tav>
                                        <p:tav tm="100000">
                                          <p:val>
                                            <p:strVal val="#ppt_x"/>
                                          </p:val>
                                        </p:tav>
                                      </p:tavLst>
                                    </p:anim>
                                    <p:animEffect transition="in" filter="wipe(right)">
                                      <p:cBhvr>
                                        <p:cTn id="13" dur="5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8" fill="hold" nodeType="clickEffect">
                                  <p:stCondLst>
                                    <p:cond delay="0"/>
                                  </p:stCondLst>
                                  <p:childTnLst>
                                    <p:set>
                                      <p:cBhvr>
                                        <p:cTn id="17" dur="1" fill="hold">
                                          <p:stCondLst>
                                            <p:cond delay="0"/>
                                          </p:stCondLst>
                                        </p:cTn>
                                        <p:tgtEl>
                                          <p:spTgt spid="9"/>
                                        </p:tgtEl>
                                        <p:attrNameLst>
                                          <p:attrName>style.visibility</p:attrName>
                                        </p:attrNameLst>
                                      </p:cBhvr>
                                      <p:to>
                                        <p:strVal val="visible"/>
                                      </p:to>
                                    </p:set>
                                    <p:anim calcmode="lin" valueType="num">
                                      <p:cBhvr additive="base">
                                        <p:cTn id="18" dur="500" fill="hold"/>
                                        <p:tgtEl>
                                          <p:spTgt spid="9"/>
                                        </p:tgtEl>
                                        <p:attrNameLst>
                                          <p:attrName>ppt_x</p:attrName>
                                        </p:attrNameLst>
                                      </p:cBhvr>
                                      <p:tavLst>
                                        <p:tav tm="0">
                                          <p:val>
                                            <p:strVal val="0-#ppt_w/2"/>
                                          </p:val>
                                        </p:tav>
                                        <p:tav tm="100000">
                                          <p:val>
                                            <p:strVal val="#ppt_x"/>
                                          </p:val>
                                        </p:tav>
                                      </p:tavLst>
                                    </p:anim>
                                    <p:anim calcmode="lin" valueType="num">
                                      <p:cBhvr additive="base">
                                        <p:cTn id="19"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nodeType="clickEffect">
                                  <p:stCondLst>
                                    <p:cond delay="0"/>
                                  </p:stCondLst>
                                  <p:childTnLst>
                                    <p:set>
                                      <p:cBhvr>
                                        <p:cTn id="23" dur="1" fill="hold">
                                          <p:stCondLst>
                                            <p:cond delay="0"/>
                                          </p:stCondLst>
                                        </p:cTn>
                                        <p:tgtEl>
                                          <p:spTgt spid="7"/>
                                        </p:tgtEl>
                                        <p:attrNameLst>
                                          <p:attrName>style.visibility</p:attrName>
                                        </p:attrNameLst>
                                      </p:cBhvr>
                                      <p:to>
                                        <p:strVal val="visible"/>
                                      </p:to>
                                    </p:set>
                                    <p:anim calcmode="lin" valueType="num">
                                      <p:cBhvr additive="base">
                                        <p:cTn id="24" dur="500" fill="hold"/>
                                        <p:tgtEl>
                                          <p:spTgt spid="7"/>
                                        </p:tgtEl>
                                        <p:attrNameLst>
                                          <p:attrName>ppt_x</p:attrName>
                                        </p:attrNameLst>
                                      </p:cBhvr>
                                      <p:tavLst>
                                        <p:tav tm="0">
                                          <p:val>
                                            <p:strVal val="0-#ppt_w/2"/>
                                          </p:val>
                                        </p:tav>
                                        <p:tav tm="100000">
                                          <p:val>
                                            <p:strVal val="#ppt_x"/>
                                          </p:val>
                                        </p:tav>
                                      </p:tavLst>
                                    </p:anim>
                                    <p:anim calcmode="lin" valueType="num">
                                      <p:cBhvr additive="base">
                                        <p:cTn id="25"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E6B037-80F7-974F-B0A3-B23E2B8B97D9}"/>
              </a:ext>
            </a:extLst>
          </p:cNvPr>
          <p:cNvSpPr>
            <a:spLocks noGrp="1"/>
          </p:cNvSpPr>
          <p:nvPr>
            <p:ph type="title"/>
          </p:nvPr>
        </p:nvSpPr>
        <p:spPr/>
        <p:txBody>
          <a:bodyPr/>
          <a:lstStyle/>
          <a:p>
            <a:r>
              <a:rPr lang="en-US" dirty="0">
                <a:latin typeface="Cairo" pitchFamily="2" charset="-78"/>
                <a:cs typeface="Cairo" pitchFamily="2" charset="-78"/>
              </a:rPr>
              <a:t>Data vs Information vs Knowledge</a:t>
            </a:r>
          </a:p>
        </p:txBody>
      </p:sp>
      <p:pic>
        <p:nvPicPr>
          <p:cNvPr id="8" name="Picture 7">
            <a:extLst>
              <a:ext uri="{FF2B5EF4-FFF2-40B4-BE49-F238E27FC236}">
                <a16:creationId xmlns:a16="http://schemas.microsoft.com/office/drawing/2014/main" id="{D95580F7-69DD-6745-BB08-18774437C75F}"/>
              </a:ext>
            </a:extLst>
          </p:cNvPr>
          <p:cNvPicPr>
            <a:picLocks noChangeAspect="1"/>
          </p:cNvPicPr>
          <p:nvPr/>
        </p:nvPicPr>
        <p:blipFill>
          <a:blip r:embed="rId2"/>
          <a:stretch>
            <a:fillRect/>
          </a:stretch>
        </p:blipFill>
        <p:spPr>
          <a:xfrm>
            <a:off x="2489200" y="824729"/>
            <a:ext cx="4165600" cy="3606800"/>
          </a:xfrm>
          <a:prstGeom prst="rect">
            <a:avLst/>
          </a:prstGeom>
        </p:spPr>
      </p:pic>
    </p:spTree>
    <p:extLst>
      <p:ext uri="{BB962C8B-B14F-4D97-AF65-F5344CB8AC3E}">
        <p14:creationId xmlns:p14="http://schemas.microsoft.com/office/powerpoint/2010/main" val="3163982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4E8578E-0086-5745-8AA9-1E2831E7DF6E}"/>
              </a:ext>
            </a:extLst>
          </p:cNvPr>
          <p:cNvSpPr>
            <a:spLocks noGrp="1"/>
          </p:cNvSpPr>
          <p:nvPr>
            <p:ph type="title"/>
          </p:nvPr>
        </p:nvSpPr>
        <p:spPr>
          <a:xfrm>
            <a:off x="52550" y="304467"/>
            <a:ext cx="9263222" cy="572700"/>
          </a:xfrm>
        </p:spPr>
        <p:txBody>
          <a:bodyPr/>
          <a:lstStyle/>
          <a:p>
            <a:r>
              <a:rPr lang="en-US" dirty="0">
                <a:latin typeface="Cairo" pitchFamily="2" charset="-78"/>
                <a:cs typeface="Cairo" pitchFamily="2" charset="-78"/>
              </a:rPr>
              <a:t>Now, let’s get back to data science</a:t>
            </a:r>
          </a:p>
        </p:txBody>
      </p:sp>
      <p:pic>
        <p:nvPicPr>
          <p:cNvPr id="8" name="Picture 7">
            <a:extLst>
              <a:ext uri="{FF2B5EF4-FFF2-40B4-BE49-F238E27FC236}">
                <a16:creationId xmlns:a16="http://schemas.microsoft.com/office/drawing/2014/main" id="{C09F3A66-A7D4-F14A-8FC6-0708345014AD}"/>
              </a:ext>
            </a:extLst>
          </p:cNvPr>
          <p:cNvPicPr>
            <a:picLocks noChangeAspect="1"/>
          </p:cNvPicPr>
          <p:nvPr/>
        </p:nvPicPr>
        <p:blipFill>
          <a:blip r:embed="rId2"/>
          <a:stretch>
            <a:fillRect/>
          </a:stretch>
        </p:blipFill>
        <p:spPr>
          <a:xfrm>
            <a:off x="2837792" y="1333870"/>
            <a:ext cx="3352404" cy="3038433"/>
          </a:xfrm>
          <a:prstGeom prst="rect">
            <a:avLst/>
          </a:prstGeom>
        </p:spPr>
      </p:pic>
      <p:sp>
        <p:nvSpPr>
          <p:cNvPr id="3" name="TextBox 2">
            <a:extLst>
              <a:ext uri="{FF2B5EF4-FFF2-40B4-BE49-F238E27FC236}">
                <a16:creationId xmlns:a16="http://schemas.microsoft.com/office/drawing/2014/main" id="{41E45935-1D1B-AB4C-B915-7F5746893DF6}"/>
              </a:ext>
            </a:extLst>
          </p:cNvPr>
          <p:cNvSpPr txBox="1"/>
          <p:nvPr/>
        </p:nvSpPr>
        <p:spPr>
          <a:xfrm>
            <a:off x="241738" y="877167"/>
            <a:ext cx="6704079" cy="307777"/>
          </a:xfrm>
          <a:prstGeom prst="rect">
            <a:avLst/>
          </a:prstGeom>
          <a:noFill/>
        </p:spPr>
        <p:txBody>
          <a:bodyPr wrap="none" rtlCol="0">
            <a:spAutoFit/>
          </a:bodyPr>
          <a:lstStyle/>
          <a:p>
            <a:r>
              <a:rPr lang="en-US" dirty="0">
                <a:latin typeface="Cairo" pitchFamily="2" charset="-78"/>
                <a:cs typeface="Cairo" pitchFamily="2" charset="-78"/>
              </a:rPr>
              <a:t>As we mentioned, data science is a combination of multiple sciences. Let’s see it better.</a:t>
            </a:r>
          </a:p>
        </p:txBody>
      </p:sp>
    </p:spTree>
    <p:extLst>
      <p:ext uri="{BB962C8B-B14F-4D97-AF65-F5344CB8AC3E}">
        <p14:creationId xmlns:p14="http://schemas.microsoft.com/office/powerpoint/2010/main" val="16385997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500" fill="hold"/>
                                        <p:tgtEl>
                                          <p:spTgt spid="8"/>
                                        </p:tgtEl>
                                        <p:attrNameLst>
                                          <p:attrName>ppt_x</p:attrName>
                                        </p:attrNameLst>
                                      </p:cBhvr>
                                      <p:tavLst>
                                        <p:tav tm="0">
                                          <p:val>
                                            <p:strVal val="#ppt_x"/>
                                          </p:val>
                                        </p:tav>
                                        <p:tav tm="100000">
                                          <p:val>
                                            <p:strVal val="#ppt_x"/>
                                          </p:val>
                                        </p:tav>
                                      </p:tavLst>
                                    </p:anim>
                                    <p:anim calcmode="lin" valueType="num">
                                      <p:cBhvr additive="base">
                                        <p:cTn id="13"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4E8578E-0086-5745-8AA9-1E2831E7DF6E}"/>
              </a:ext>
            </a:extLst>
          </p:cNvPr>
          <p:cNvSpPr>
            <a:spLocks noGrp="1"/>
          </p:cNvSpPr>
          <p:nvPr>
            <p:ph type="title"/>
          </p:nvPr>
        </p:nvSpPr>
        <p:spPr/>
        <p:txBody>
          <a:bodyPr/>
          <a:lstStyle/>
          <a:p>
            <a:r>
              <a:rPr lang="en-US" dirty="0" err="1">
                <a:latin typeface="Cairo" pitchFamily="2" charset="-78"/>
                <a:cs typeface="Cairo" pitchFamily="2" charset="-78"/>
              </a:rPr>
              <a:t>b.Parts</a:t>
            </a:r>
            <a:r>
              <a:rPr lang="en-US" dirty="0">
                <a:latin typeface="Cairo" pitchFamily="2" charset="-78"/>
                <a:cs typeface="Cairo" pitchFamily="2" charset="-78"/>
              </a:rPr>
              <a:t> of Data Science</a:t>
            </a:r>
          </a:p>
        </p:txBody>
      </p:sp>
      <p:graphicFrame>
        <p:nvGraphicFramePr>
          <p:cNvPr id="5" name="Diagram 4">
            <a:extLst>
              <a:ext uri="{FF2B5EF4-FFF2-40B4-BE49-F238E27FC236}">
                <a16:creationId xmlns:a16="http://schemas.microsoft.com/office/drawing/2014/main" id="{F5FBCA7D-B759-FF41-ABBA-F2ADE2B73476}"/>
              </a:ext>
            </a:extLst>
          </p:cNvPr>
          <p:cNvGraphicFramePr/>
          <p:nvPr>
            <p:extLst>
              <p:ext uri="{D42A27DB-BD31-4B8C-83A1-F6EECF244321}">
                <p14:modId xmlns:p14="http://schemas.microsoft.com/office/powerpoint/2010/main" val="1683215355"/>
              </p:ext>
            </p:extLst>
          </p:nvPr>
        </p:nvGraphicFramePr>
        <p:xfrm>
          <a:off x="1554479" y="797297"/>
          <a:ext cx="5276194" cy="35174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61004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50BD1-1800-6648-9C53-0CC565F5CE1B}"/>
              </a:ext>
            </a:extLst>
          </p:cNvPr>
          <p:cNvSpPr>
            <a:spLocks noGrp="1"/>
          </p:cNvSpPr>
          <p:nvPr>
            <p:ph type="title"/>
          </p:nvPr>
        </p:nvSpPr>
        <p:spPr/>
        <p:txBody>
          <a:bodyPr/>
          <a:lstStyle/>
          <a:p>
            <a:r>
              <a:rPr lang="en-US" dirty="0">
                <a:latin typeface="Cairo" pitchFamily="2" charset="-78"/>
                <a:cs typeface="Cairo" pitchFamily="2" charset="-78"/>
              </a:rPr>
              <a:t>Data Analysis</a:t>
            </a:r>
          </a:p>
        </p:txBody>
      </p:sp>
      <p:pic>
        <p:nvPicPr>
          <p:cNvPr id="3" name="Picture 2">
            <a:extLst>
              <a:ext uri="{FF2B5EF4-FFF2-40B4-BE49-F238E27FC236}">
                <a16:creationId xmlns:a16="http://schemas.microsoft.com/office/drawing/2014/main" id="{0F417F40-C7A8-AC4B-9E6D-D89F940B811E}"/>
              </a:ext>
            </a:extLst>
          </p:cNvPr>
          <p:cNvPicPr>
            <a:picLocks noChangeAspect="1"/>
          </p:cNvPicPr>
          <p:nvPr/>
        </p:nvPicPr>
        <p:blipFill>
          <a:blip r:embed="rId2"/>
          <a:stretch>
            <a:fillRect/>
          </a:stretch>
        </p:blipFill>
        <p:spPr>
          <a:xfrm>
            <a:off x="82000" y="907025"/>
            <a:ext cx="8750300" cy="1041400"/>
          </a:xfrm>
          <a:prstGeom prst="rect">
            <a:avLst/>
          </a:prstGeom>
        </p:spPr>
      </p:pic>
      <p:pic>
        <p:nvPicPr>
          <p:cNvPr id="5" name="Picture 4">
            <a:extLst>
              <a:ext uri="{FF2B5EF4-FFF2-40B4-BE49-F238E27FC236}">
                <a16:creationId xmlns:a16="http://schemas.microsoft.com/office/drawing/2014/main" id="{2AA20362-68E7-8948-A2B9-2BBFF14AE58D}"/>
              </a:ext>
            </a:extLst>
          </p:cNvPr>
          <p:cNvPicPr>
            <a:picLocks noChangeAspect="1"/>
          </p:cNvPicPr>
          <p:nvPr/>
        </p:nvPicPr>
        <p:blipFill>
          <a:blip r:embed="rId3"/>
          <a:stretch>
            <a:fillRect/>
          </a:stretch>
        </p:blipFill>
        <p:spPr>
          <a:xfrm>
            <a:off x="311700" y="2028496"/>
            <a:ext cx="8470900" cy="1485900"/>
          </a:xfrm>
          <a:prstGeom prst="rect">
            <a:avLst/>
          </a:prstGeom>
        </p:spPr>
      </p:pic>
      <p:sp>
        <p:nvSpPr>
          <p:cNvPr id="6" name="Rectangle 5">
            <a:extLst>
              <a:ext uri="{FF2B5EF4-FFF2-40B4-BE49-F238E27FC236}">
                <a16:creationId xmlns:a16="http://schemas.microsoft.com/office/drawing/2014/main" id="{B4A4EF29-47A3-4F4D-A022-AA7E0F43BE41}"/>
              </a:ext>
            </a:extLst>
          </p:cNvPr>
          <p:cNvSpPr/>
          <p:nvPr/>
        </p:nvSpPr>
        <p:spPr>
          <a:xfrm>
            <a:off x="1895055" y="3202462"/>
            <a:ext cx="924910" cy="2102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206926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22" presetClass="entr" presetSubtype="8"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left)">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50BD1-1800-6648-9C53-0CC565F5CE1B}"/>
              </a:ext>
            </a:extLst>
          </p:cNvPr>
          <p:cNvSpPr>
            <a:spLocks noGrp="1"/>
          </p:cNvSpPr>
          <p:nvPr>
            <p:ph type="title"/>
          </p:nvPr>
        </p:nvSpPr>
        <p:spPr/>
        <p:txBody>
          <a:bodyPr/>
          <a:lstStyle/>
          <a:p>
            <a:r>
              <a:rPr lang="en-US" dirty="0">
                <a:latin typeface="Cairo" pitchFamily="2" charset="-78"/>
                <a:cs typeface="Cairo" pitchFamily="2" charset="-78"/>
              </a:rPr>
              <a:t>Data Analysis</a:t>
            </a:r>
          </a:p>
        </p:txBody>
      </p:sp>
      <p:sp>
        <p:nvSpPr>
          <p:cNvPr id="4" name="TextBox 3">
            <a:extLst>
              <a:ext uri="{FF2B5EF4-FFF2-40B4-BE49-F238E27FC236}">
                <a16:creationId xmlns:a16="http://schemas.microsoft.com/office/drawing/2014/main" id="{D7AA8B4B-E568-D645-B608-B5869BF77060}"/>
              </a:ext>
            </a:extLst>
          </p:cNvPr>
          <p:cNvSpPr txBox="1"/>
          <p:nvPr/>
        </p:nvSpPr>
        <p:spPr>
          <a:xfrm>
            <a:off x="140497" y="1177159"/>
            <a:ext cx="8238153" cy="523220"/>
          </a:xfrm>
          <a:prstGeom prst="rect">
            <a:avLst/>
          </a:prstGeom>
          <a:noFill/>
        </p:spPr>
        <p:txBody>
          <a:bodyPr wrap="none" rtlCol="0">
            <a:spAutoFit/>
          </a:bodyPr>
          <a:lstStyle/>
          <a:p>
            <a:r>
              <a:rPr lang="en-US" dirty="0">
                <a:latin typeface="Cairo" pitchFamily="2" charset="-78"/>
                <a:cs typeface="Cairo" pitchFamily="2" charset="-78"/>
              </a:rPr>
              <a:t>Now we can say that data analysis is used to clean given data, then applying some mathematical equations</a:t>
            </a:r>
          </a:p>
          <a:p>
            <a:r>
              <a:rPr lang="en-US" dirty="0">
                <a:latin typeface="Cairo" pitchFamily="2" charset="-78"/>
                <a:cs typeface="Cairo" pitchFamily="2" charset="-78"/>
              </a:rPr>
              <a:t>to extract information from it.</a:t>
            </a:r>
          </a:p>
        </p:txBody>
      </p:sp>
      <p:sp>
        <p:nvSpPr>
          <p:cNvPr id="8" name="TextBox 7">
            <a:extLst>
              <a:ext uri="{FF2B5EF4-FFF2-40B4-BE49-F238E27FC236}">
                <a16:creationId xmlns:a16="http://schemas.microsoft.com/office/drawing/2014/main" id="{8E73547F-D9FE-FF4D-AF65-9756F2240881}"/>
              </a:ext>
            </a:extLst>
          </p:cNvPr>
          <p:cNvSpPr txBox="1"/>
          <p:nvPr/>
        </p:nvSpPr>
        <p:spPr>
          <a:xfrm>
            <a:off x="140497" y="1970513"/>
            <a:ext cx="8366500" cy="738664"/>
          </a:xfrm>
          <a:prstGeom prst="rect">
            <a:avLst/>
          </a:prstGeom>
          <a:noFill/>
        </p:spPr>
        <p:txBody>
          <a:bodyPr wrap="square" rtlCol="0">
            <a:spAutoFit/>
          </a:bodyPr>
          <a:lstStyle/>
          <a:p>
            <a:r>
              <a:rPr lang="en-US" dirty="0">
                <a:latin typeface="Cairo" pitchFamily="2" charset="-78"/>
                <a:cs typeface="Cairo" pitchFamily="2" charset="-78"/>
              </a:rPr>
              <a:t>Ex: Imagine a telecom company called </a:t>
            </a:r>
            <a:r>
              <a:rPr lang="en-US" dirty="0" err="1">
                <a:latin typeface="Cairo" pitchFamily="2" charset="-78"/>
                <a:cs typeface="Cairo" pitchFamily="2" charset="-78"/>
              </a:rPr>
              <a:t>PheleX</a:t>
            </a:r>
            <a:r>
              <a:rPr lang="en-US" dirty="0">
                <a:latin typeface="Cairo" pitchFamily="2" charset="-78"/>
                <a:cs typeface="Cairo" pitchFamily="2" charset="-78"/>
              </a:rPr>
              <a:t>. </a:t>
            </a:r>
            <a:r>
              <a:rPr lang="en-US" dirty="0" err="1">
                <a:latin typeface="Cairo" pitchFamily="2" charset="-78"/>
                <a:cs typeface="Cairo" pitchFamily="2" charset="-78"/>
              </a:rPr>
              <a:t>PheleX</a:t>
            </a:r>
            <a:r>
              <a:rPr lang="en-US" dirty="0">
                <a:latin typeface="Cairo" pitchFamily="2" charset="-78"/>
                <a:cs typeface="Cairo" pitchFamily="2" charset="-78"/>
              </a:rPr>
              <a:t> company discovered that suddenly, a big number of clients started converting to another company. They don’t know why big number of people do not use their services anymore. What is the solution?</a:t>
            </a:r>
          </a:p>
        </p:txBody>
      </p:sp>
      <p:sp>
        <p:nvSpPr>
          <p:cNvPr id="9" name="TextBox 8">
            <a:extLst>
              <a:ext uri="{FF2B5EF4-FFF2-40B4-BE49-F238E27FC236}">
                <a16:creationId xmlns:a16="http://schemas.microsoft.com/office/drawing/2014/main" id="{209E072B-B0A5-5B4C-ABB8-28F45565BB51}"/>
              </a:ext>
            </a:extLst>
          </p:cNvPr>
          <p:cNvSpPr txBox="1"/>
          <p:nvPr/>
        </p:nvSpPr>
        <p:spPr>
          <a:xfrm>
            <a:off x="140497" y="3000332"/>
            <a:ext cx="5870518" cy="307777"/>
          </a:xfrm>
          <a:prstGeom prst="rect">
            <a:avLst/>
          </a:prstGeom>
          <a:noFill/>
        </p:spPr>
        <p:txBody>
          <a:bodyPr wrap="none" rtlCol="0">
            <a:spAutoFit/>
          </a:bodyPr>
          <a:lstStyle/>
          <a:p>
            <a:r>
              <a:rPr lang="en-US" dirty="0">
                <a:latin typeface="Cairo" pitchFamily="2" charset="-78"/>
                <a:cs typeface="Cairo" pitchFamily="2" charset="-78"/>
              </a:rPr>
              <a:t>They should give the data of users to a data analyst to answer this question</a:t>
            </a:r>
          </a:p>
        </p:txBody>
      </p:sp>
      <p:sp>
        <p:nvSpPr>
          <p:cNvPr id="10" name="TextBox 9">
            <a:extLst>
              <a:ext uri="{FF2B5EF4-FFF2-40B4-BE49-F238E27FC236}">
                <a16:creationId xmlns:a16="http://schemas.microsoft.com/office/drawing/2014/main" id="{D9D82807-AEF8-9945-B04A-BBDECDC60515}"/>
              </a:ext>
            </a:extLst>
          </p:cNvPr>
          <p:cNvSpPr txBox="1"/>
          <p:nvPr/>
        </p:nvSpPr>
        <p:spPr>
          <a:xfrm>
            <a:off x="140497" y="3434474"/>
            <a:ext cx="4076757" cy="523220"/>
          </a:xfrm>
          <a:prstGeom prst="rect">
            <a:avLst/>
          </a:prstGeom>
          <a:noFill/>
        </p:spPr>
        <p:txBody>
          <a:bodyPr wrap="none" rtlCol="0">
            <a:spAutoFit/>
          </a:bodyPr>
          <a:lstStyle/>
          <a:p>
            <a:pPr marL="285750" indent="-285750">
              <a:buFont typeface="Arial" panose="020B0604020202020204" pitchFamily="34" charset="0"/>
              <a:buChar char="•"/>
            </a:pPr>
            <a:r>
              <a:rPr lang="en-US" dirty="0">
                <a:latin typeface="Cairo" pitchFamily="2" charset="-78"/>
                <a:cs typeface="Cairo" pitchFamily="2" charset="-78"/>
              </a:rPr>
              <a:t>How will the data analyst answer this question?</a:t>
            </a:r>
          </a:p>
          <a:p>
            <a:r>
              <a:rPr lang="en-US" dirty="0">
                <a:latin typeface="Cairo" pitchFamily="2" charset="-78"/>
                <a:cs typeface="Cairo" pitchFamily="2" charset="-78"/>
              </a:rPr>
              <a:t>- Let’s see ..</a:t>
            </a:r>
          </a:p>
        </p:txBody>
      </p:sp>
    </p:spTree>
    <p:extLst>
      <p:ext uri="{BB962C8B-B14F-4D97-AF65-F5344CB8AC3E}">
        <p14:creationId xmlns:p14="http://schemas.microsoft.com/office/powerpoint/2010/main" val="2140281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1"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1"/>
      <p:bldP spid="9" grpId="0"/>
      <p:bldP spid="1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50BD1-1800-6648-9C53-0CC565F5CE1B}"/>
              </a:ext>
            </a:extLst>
          </p:cNvPr>
          <p:cNvSpPr>
            <a:spLocks noGrp="1"/>
          </p:cNvSpPr>
          <p:nvPr>
            <p:ph type="title"/>
          </p:nvPr>
        </p:nvSpPr>
        <p:spPr/>
        <p:txBody>
          <a:bodyPr/>
          <a:lstStyle/>
          <a:p>
            <a:r>
              <a:rPr lang="en-US" dirty="0">
                <a:latin typeface="Cairo" pitchFamily="2" charset="-78"/>
                <a:cs typeface="Cairo" pitchFamily="2" charset="-78"/>
              </a:rPr>
              <a:t>Data Analysis</a:t>
            </a:r>
          </a:p>
        </p:txBody>
      </p:sp>
      <p:sp>
        <p:nvSpPr>
          <p:cNvPr id="3" name="TextBox 2">
            <a:extLst>
              <a:ext uri="{FF2B5EF4-FFF2-40B4-BE49-F238E27FC236}">
                <a16:creationId xmlns:a16="http://schemas.microsoft.com/office/drawing/2014/main" id="{9EB91584-7397-5848-B021-028A77478857}"/>
              </a:ext>
            </a:extLst>
          </p:cNvPr>
          <p:cNvSpPr txBox="1"/>
          <p:nvPr/>
        </p:nvSpPr>
        <p:spPr>
          <a:xfrm>
            <a:off x="140497" y="1130991"/>
            <a:ext cx="8145178" cy="369332"/>
          </a:xfrm>
          <a:prstGeom prst="rect">
            <a:avLst/>
          </a:prstGeom>
          <a:noFill/>
        </p:spPr>
        <p:txBody>
          <a:bodyPr wrap="none" rtlCol="0">
            <a:spAutoFit/>
          </a:bodyPr>
          <a:lstStyle/>
          <a:p>
            <a:r>
              <a:rPr lang="en-US" sz="1800" dirty="0">
                <a:latin typeface="Cairo" pitchFamily="2" charset="-78"/>
                <a:cs typeface="Cairo" pitchFamily="2" charset="-78"/>
              </a:rPr>
              <a:t>First, the data analyst will collect the data required to be analyzed. </a:t>
            </a:r>
            <a:r>
              <a:rPr lang="en-US" sz="1800" b="1" dirty="0">
                <a:latin typeface="Cairo" pitchFamily="2" charset="-78"/>
                <a:cs typeface="Cairo" pitchFamily="2" charset="-78"/>
              </a:rPr>
              <a:t>Data Gathering</a:t>
            </a:r>
          </a:p>
        </p:txBody>
      </p:sp>
      <p:pic>
        <p:nvPicPr>
          <p:cNvPr id="6" name="Picture 5">
            <a:extLst>
              <a:ext uri="{FF2B5EF4-FFF2-40B4-BE49-F238E27FC236}">
                <a16:creationId xmlns:a16="http://schemas.microsoft.com/office/drawing/2014/main" id="{AE107AF0-6FA4-3245-A14A-AE00E0E6C3FE}"/>
              </a:ext>
            </a:extLst>
          </p:cNvPr>
          <p:cNvPicPr>
            <a:picLocks noChangeAspect="1"/>
          </p:cNvPicPr>
          <p:nvPr/>
        </p:nvPicPr>
        <p:blipFill>
          <a:blip r:embed="rId2"/>
          <a:stretch>
            <a:fillRect/>
          </a:stretch>
        </p:blipFill>
        <p:spPr>
          <a:xfrm>
            <a:off x="2349878" y="1534927"/>
            <a:ext cx="5238592" cy="3209179"/>
          </a:xfrm>
          <a:prstGeom prst="rect">
            <a:avLst/>
          </a:prstGeom>
        </p:spPr>
      </p:pic>
    </p:spTree>
    <p:extLst>
      <p:ext uri="{BB962C8B-B14F-4D97-AF65-F5344CB8AC3E}">
        <p14:creationId xmlns:p14="http://schemas.microsoft.com/office/powerpoint/2010/main" val="1793754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p:tgtEl>
                                          <p:spTgt spid="6"/>
                                        </p:tgtEl>
                                        <p:attrNameLst>
                                          <p:attrName>ppt_y</p:attrName>
                                        </p:attrNameLst>
                                      </p:cBhvr>
                                      <p:tavLst>
                                        <p:tav tm="0">
                                          <p:val>
                                            <p:strVal val="#ppt_y+#ppt_h*1.125000"/>
                                          </p:val>
                                        </p:tav>
                                        <p:tav tm="100000">
                                          <p:val>
                                            <p:strVal val="#ppt_y"/>
                                          </p:val>
                                        </p:tav>
                                      </p:tavLst>
                                    </p:anim>
                                    <p:animEffect transition="in" filter="wipe(up)">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50BD1-1800-6648-9C53-0CC565F5CE1B}"/>
              </a:ext>
            </a:extLst>
          </p:cNvPr>
          <p:cNvSpPr>
            <a:spLocks noGrp="1"/>
          </p:cNvSpPr>
          <p:nvPr>
            <p:ph type="title"/>
          </p:nvPr>
        </p:nvSpPr>
        <p:spPr/>
        <p:txBody>
          <a:bodyPr/>
          <a:lstStyle/>
          <a:p>
            <a:r>
              <a:rPr lang="en-US" dirty="0">
                <a:latin typeface="Cairo" pitchFamily="2" charset="-78"/>
                <a:cs typeface="Cairo" pitchFamily="2" charset="-78"/>
              </a:rPr>
              <a:t>Data Analysis</a:t>
            </a:r>
          </a:p>
        </p:txBody>
      </p:sp>
      <p:sp>
        <p:nvSpPr>
          <p:cNvPr id="3" name="TextBox 2">
            <a:extLst>
              <a:ext uri="{FF2B5EF4-FFF2-40B4-BE49-F238E27FC236}">
                <a16:creationId xmlns:a16="http://schemas.microsoft.com/office/drawing/2014/main" id="{9EB91584-7397-5848-B021-028A77478857}"/>
              </a:ext>
            </a:extLst>
          </p:cNvPr>
          <p:cNvSpPr txBox="1"/>
          <p:nvPr/>
        </p:nvSpPr>
        <p:spPr>
          <a:xfrm>
            <a:off x="60724" y="799351"/>
            <a:ext cx="8116324" cy="646331"/>
          </a:xfrm>
          <a:prstGeom prst="rect">
            <a:avLst/>
          </a:prstGeom>
          <a:noFill/>
        </p:spPr>
        <p:txBody>
          <a:bodyPr wrap="none" rtlCol="0">
            <a:spAutoFit/>
          </a:bodyPr>
          <a:lstStyle/>
          <a:p>
            <a:r>
              <a:rPr lang="en-US" sz="1800" dirty="0">
                <a:latin typeface="Cairo" pitchFamily="2" charset="-78"/>
                <a:cs typeface="Cairo" pitchFamily="2" charset="-78"/>
              </a:rPr>
              <a:t>Then, s/he will start looking through data and see an overview about it to discover</a:t>
            </a:r>
          </a:p>
          <a:p>
            <a:r>
              <a:rPr lang="en-US" sz="1800" dirty="0">
                <a:latin typeface="Cairo" pitchFamily="2" charset="-78"/>
                <a:cs typeface="Cairo" pitchFamily="2" charset="-78"/>
              </a:rPr>
              <a:t>any problems in the data. </a:t>
            </a:r>
            <a:r>
              <a:rPr lang="en-US" sz="1800" b="1" dirty="0">
                <a:latin typeface="Cairo" pitchFamily="2" charset="-78"/>
                <a:cs typeface="Cairo" pitchFamily="2" charset="-78"/>
              </a:rPr>
              <a:t>Data Exploring</a:t>
            </a:r>
          </a:p>
        </p:txBody>
      </p:sp>
      <p:pic>
        <p:nvPicPr>
          <p:cNvPr id="5" name="Picture 4">
            <a:extLst>
              <a:ext uri="{FF2B5EF4-FFF2-40B4-BE49-F238E27FC236}">
                <a16:creationId xmlns:a16="http://schemas.microsoft.com/office/drawing/2014/main" id="{38979C6A-A129-6449-8E18-FD383A560267}"/>
              </a:ext>
            </a:extLst>
          </p:cNvPr>
          <p:cNvPicPr>
            <a:picLocks noChangeAspect="1"/>
          </p:cNvPicPr>
          <p:nvPr/>
        </p:nvPicPr>
        <p:blipFill>
          <a:blip r:embed="rId2"/>
          <a:stretch>
            <a:fillRect/>
          </a:stretch>
        </p:blipFill>
        <p:spPr>
          <a:xfrm>
            <a:off x="2047984" y="1372051"/>
            <a:ext cx="5048031" cy="3212383"/>
          </a:xfrm>
          <a:prstGeom prst="rect">
            <a:avLst/>
          </a:prstGeom>
        </p:spPr>
      </p:pic>
    </p:spTree>
    <p:extLst>
      <p:ext uri="{BB962C8B-B14F-4D97-AF65-F5344CB8AC3E}">
        <p14:creationId xmlns:p14="http://schemas.microsoft.com/office/powerpoint/2010/main" val="89636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50BD1-1800-6648-9C53-0CC565F5CE1B}"/>
              </a:ext>
            </a:extLst>
          </p:cNvPr>
          <p:cNvSpPr>
            <a:spLocks noGrp="1"/>
          </p:cNvSpPr>
          <p:nvPr>
            <p:ph type="title"/>
          </p:nvPr>
        </p:nvSpPr>
        <p:spPr/>
        <p:txBody>
          <a:bodyPr/>
          <a:lstStyle/>
          <a:p>
            <a:r>
              <a:rPr lang="en-US" dirty="0">
                <a:latin typeface="Cairo" pitchFamily="2" charset="-78"/>
                <a:cs typeface="Cairo" pitchFamily="2" charset="-78"/>
              </a:rPr>
              <a:t>Data Analysis</a:t>
            </a:r>
          </a:p>
        </p:txBody>
      </p:sp>
      <p:sp>
        <p:nvSpPr>
          <p:cNvPr id="3" name="TextBox 2">
            <a:extLst>
              <a:ext uri="{FF2B5EF4-FFF2-40B4-BE49-F238E27FC236}">
                <a16:creationId xmlns:a16="http://schemas.microsoft.com/office/drawing/2014/main" id="{9EB91584-7397-5848-B021-028A77478857}"/>
              </a:ext>
            </a:extLst>
          </p:cNvPr>
          <p:cNvSpPr txBox="1"/>
          <p:nvPr/>
        </p:nvSpPr>
        <p:spPr>
          <a:xfrm>
            <a:off x="60724" y="799351"/>
            <a:ext cx="9217588" cy="646331"/>
          </a:xfrm>
          <a:prstGeom prst="rect">
            <a:avLst/>
          </a:prstGeom>
          <a:noFill/>
        </p:spPr>
        <p:txBody>
          <a:bodyPr wrap="none" rtlCol="0">
            <a:spAutoFit/>
          </a:bodyPr>
          <a:lstStyle/>
          <a:p>
            <a:r>
              <a:rPr lang="en-US" sz="1800" dirty="0">
                <a:latin typeface="Cairo" pitchFamily="2" charset="-78"/>
                <a:cs typeface="Cairo" pitchFamily="2" charset="-78"/>
              </a:rPr>
              <a:t>After discovering the problems of the data, now these problems must be fixed. </a:t>
            </a:r>
            <a:r>
              <a:rPr lang="en-US" sz="1800" b="1" dirty="0">
                <a:latin typeface="Cairo" pitchFamily="2" charset="-78"/>
                <a:cs typeface="Cairo" pitchFamily="2" charset="-78"/>
              </a:rPr>
              <a:t>Data Cleaning</a:t>
            </a:r>
          </a:p>
          <a:p>
            <a:r>
              <a:rPr lang="en-US" sz="1800" dirty="0">
                <a:latin typeface="Cairo" pitchFamily="2" charset="-78"/>
                <a:cs typeface="Cairo" pitchFamily="2" charset="-78"/>
              </a:rPr>
              <a:t>Problems like: Duplicates, Missing values (Nulls), bad structure of data .. etc</a:t>
            </a:r>
          </a:p>
        </p:txBody>
      </p:sp>
      <p:pic>
        <p:nvPicPr>
          <p:cNvPr id="6" name="Picture 5">
            <a:extLst>
              <a:ext uri="{FF2B5EF4-FFF2-40B4-BE49-F238E27FC236}">
                <a16:creationId xmlns:a16="http://schemas.microsoft.com/office/drawing/2014/main" id="{3DD28676-AC5B-B84F-B2F4-A01C62442CEC}"/>
              </a:ext>
            </a:extLst>
          </p:cNvPr>
          <p:cNvPicPr>
            <a:picLocks noChangeAspect="1"/>
          </p:cNvPicPr>
          <p:nvPr/>
        </p:nvPicPr>
        <p:blipFill>
          <a:blip r:embed="rId2"/>
          <a:stretch>
            <a:fillRect/>
          </a:stretch>
        </p:blipFill>
        <p:spPr>
          <a:xfrm>
            <a:off x="2210978" y="1573536"/>
            <a:ext cx="5241382" cy="2915895"/>
          </a:xfrm>
          <a:prstGeom prst="rect">
            <a:avLst/>
          </a:prstGeom>
        </p:spPr>
      </p:pic>
    </p:spTree>
    <p:extLst>
      <p:ext uri="{BB962C8B-B14F-4D97-AF65-F5344CB8AC3E}">
        <p14:creationId xmlns:p14="http://schemas.microsoft.com/office/powerpoint/2010/main" val="4229354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853333E2-910D-9D41-B4CA-D91CB320F664}"/>
              </a:ext>
            </a:extLst>
          </p:cNvPr>
          <p:cNvSpPr>
            <a:spLocks noGrp="1"/>
          </p:cNvSpPr>
          <p:nvPr>
            <p:ph type="body" idx="1"/>
          </p:nvPr>
        </p:nvSpPr>
        <p:spPr>
          <a:xfrm>
            <a:off x="146864" y="2134827"/>
            <a:ext cx="4151760" cy="1177215"/>
          </a:xfrm>
        </p:spPr>
        <p:txBody>
          <a:bodyPr/>
          <a:lstStyle/>
          <a:p>
            <a:r>
              <a:rPr lang="en-US" dirty="0">
                <a:latin typeface="Cairo" pitchFamily="2" charset="-78"/>
                <a:cs typeface="Cairo" pitchFamily="2" charset="-78"/>
              </a:rPr>
              <a:t>A second-year student at FAI KFSU</a:t>
            </a:r>
          </a:p>
          <a:p>
            <a:r>
              <a:rPr lang="en-US" dirty="0">
                <a:latin typeface="Cairo" pitchFamily="2" charset="-78"/>
                <a:cs typeface="Cairo" pitchFamily="2" charset="-78"/>
              </a:rPr>
              <a:t>Core Team Member in Google DSC Kafr El-Sheikh University</a:t>
            </a:r>
          </a:p>
          <a:p>
            <a:endParaRPr lang="en-US" dirty="0">
              <a:latin typeface="Cairo" pitchFamily="2" charset="-78"/>
              <a:cs typeface="Cairo" pitchFamily="2" charset="-78"/>
            </a:endParaRPr>
          </a:p>
        </p:txBody>
      </p:sp>
      <p:sp>
        <p:nvSpPr>
          <p:cNvPr id="2" name="Title 1">
            <a:extLst>
              <a:ext uri="{FF2B5EF4-FFF2-40B4-BE49-F238E27FC236}">
                <a16:creationId xmlns:a16="http://schemas.microsoft.com/office/drawing/2014/main" id="{B3410E58-D42C-2E4C-BEBB-EB0124119AAC}"/>
              </a:ext>
            </a:extLst>
          </p:cNvPr>
          <p:cNvSpPr>
            <a:spLocks noGrp="1"/>
          </p:cNvSpPr>
          <p:nvPr>
            <p:ph type="title"/>
          </p:nvPr>
        </p:nvSpPr>
        <p:spPr>
          <a:xfrm>
            <a:off x="347644" y="483797"/>
            <a:ext cx="4108500" cy="746328"/>
          </a:xfrm>
        </p:spPr>
        <p:txBody>
          <a:bodyPr/>
          <a:lstStyle/>
          <a:p>
            <a:r>
              <a:rPr lang="en-US" sz="4400" dirty="0">
                <a:latin typeface="Cairo" pitchFamily="2" charset="-78"/>
                <a:cs typeface="Cairo" pitchFamily="2" charset="-78"/>
              </a:rPr>
              <a:t>Speaker</a:t>
            </a:r>
          </a:p>
        </p:txBody>
      </p:sp>
      <p:sp>
        <p:nvSpPr>
          <p:cNvPr id="13" name="Subtitle 12">
            <a:extLst>
              <a:ext uri="{FF2B5EF4-FFF2-40B4-BE49-F238E27FC236}">
                <a16:creationId xmlns:a16="http://schemas.microsoft.com/office/drawing/2014/main" id="{92FDD848-2D4C-3744-9783-1CB0398E3E1E}"/>
              </a:ext>
            </a:extLst>
          </p:cNvPr>
          <p:cNvSpPr>
            <a:spLocks noGrp="1"/>
          </p:cNvSpPr>
          <p:nvPr>
            <p:ph type="subTitle" idx="2"/>
          </p:nvPr>
        </p:nvSpPr>
        <p:spPr>
          <a:xfrm>
            <a:off x="435150" y="1400255"/>
            <a:ext cx="3313200" cy="346218"/>
          </a:xfrm>
        </p:spPr>
        <p:txBody>
          <a:bodyPr/>
          <a:lstStyle/>
          <a:p>
            <a:r>
              <a:rPr lang="en-US" dirty="0">
                <a:latin typeface="Cairo" pitchFamily="2" charset="-78"/>
                <a:cs typeface="Cairo" pitchFamily="2" charset="-78"/>
              </a:rPr>
              <a:t>Who Am I?</a:t>
            </a:r>
          </a:p>
        </p:txBody>
      </p:sp>
      <p:sp>
        <p:nvSpPr>
          <p:cNvPr id="10" name="object 21">
            <a:extLst>
              <a:ext uri="{FF2B5EF4-FFF2-40B4-BE49-F238E27FC236}">
                <a16:creationId xmlns:a16="http://schemas.microsoft.com/office/drawing/2014/main" id="{2369E5F6-FEA8-184F-966B-F5FB22B768BF}"/>
              </a:ext>
            </a:extLst>
          </p:cNvPr>
          <p:cNvSpPr txBox="1"/>
          <p:nvPr/>
        </p:nvSpPr>
        <p:spPr>
          <a:xfrm>
            <a:off x="4724400" y="3645677"/>
            <a:ext cx="4243096" cy="355225"/>
          </a:xfrm>
          <a:prstGeom prst="rect">
            <a:avLst/>
          </a:prstGeom>
        </p:spPr>
        <p:txBody>
          <a:bodyPr vert="horz" wrap="square" lIns="0" tIns="12700" rIns="0" bIns="0" rtlCol="0">
            <a:spAutoFit/>
          </a:bodyPr>
          <a:lstStyle/>
          <a:p>
            <a:pPr marL="12700" algn="ctr">
              <a:lnSpc>
                <a:spcPts val="2635"/>
              </a:lnSpc>
              <a:spcBef>
                <a:spcPts val="100"/>
              </a:spcBef>
            </a:pPr>
            <a:r>
              <a:rPr lang="en-US" sz="2400" b="1" dirty="0">
                <a:solidFill>
                  <a:schemeClr val="bg1"/>
                </a:solidFill>
                <a:latin typeface="Cairo" pitchFamily="2" charset="-78"/>
                <a:cs typeface="Cairo" pitchFamily="2" charset="-78"/>
              </a:rPr>
              <a:t>Omar Marouf </a:t>
            </a:r>
            <a:endParaRPr sz="2400" b="1" dirty="0">
              <a:solidFill>
                <a:schemeClr val="bg1"/>
              </a:solidFill>
              <a:latin typeface="Cairo" pitchFamily="2" charset="-78"/>
              <a:cs typeface="Cairo" pitchFamily="2" charset="-78"/>
            </a:endParaRPr>
          </a:p>
        </p:txBody>
      </p:sp>
      <p:pic>
        <p:nvPicPr>
          <p:cNvPr id="11" name="Picture 10" descr="A person posing for a picture&#10;&#10;Description automatically generated with medium confidence">
            <a:extLst>
              <a:ext uri="{FF2B5EF4-FFF2-40B4-BE49-F238E27FC236}">
                <a16:creationId xmlns:a16="http://schemas.microsoft.com/office/drawing/2014/main" id="{03DA18A4-DC02-D749-899E-126977FC384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33999" y="678730"/>
            <a:ext cx="2912195" cy="2912195"/>
          </a:xfrm>
          <a:prstGeom prst="flowChartConnector">
            <a:avLst/>
          </a:prstGeom>
        </p:spPr>
      </p:pic>
      <p:sp>
        <p:nvSpPr>
          <p:cNvPr id="14" name="TextBox 13">
            <a:extLst>
              <a:ext uri="{FF2B5EF4-FFF2-40B4-BE49-F238E27FC236}">
                <a16:creationId xmlns:a16="http://schemas.microsoft.com/office/drawing/2014/main" id="{79C61EF2-8763-184C-BBF0-504EE3C6100A}"/>
              </a:ext>
            </a:extLst>
          </p:cNvPr>
          <p:cNvSpPr txBox="1"/>
          <p:nvPr/>
        </p:nvSpPr>
        <p:spPr>
          <a:xfrm>
            <a:off x="435150" y="3600792"/>
            <a:ext cx="2717411" cy="800219"/>
          </a:xfrm>
          <a:prstGeom prst="rect">
            <a:avLst/>
          </a:prstGeom>
          <a:noFill/>
        </p:spPr>
        <p:txBody>
          <a:bodyPr wrap="none" rtlCol="0">
            <a:spAutoFit/>
          </a:bodyPr>
          <a:lstStyle/>
          <a:p>
            <a:r>
              <a:rPr lang="en-US" sz="1800" dirty="0">
                <a:latin typeface="Cairo" pitchFamily="2" charset="-78"/>
                <a:cs typeface="Cairo" pitchFamily="2" charset="-78"/>
              </a:rPr>
              <a:t>You can find me through:</a:t>
            </a:r>
          </a:p>
          <a:p>
            <a:r>
              <a:rPr lang="en-US" dirty="0">
                <a:latin typeface="Cairo" pitchFamily="2" charset="-78"/>
                <a:cs typeface="Cairo" pitchFamily="2" charset="-78"/>
              </a:rPr>
              <a:t>Email: ooshiba02@gmail.com </a:t>
            </a:r>
          </a:p>
          <a:p>
            <a:r>
              <a:rPr lang="en-US" dirty="0">
                <a:latin typeface="Cairo" pitchFamily="2" charset="-78"/>
                <a:cs typeface="Cairo" pitchFamily="2" charset="-78"/>
              </a:rPr>
              <a:t>LinkedIn: </a:t>
            </a:r>
            <a:r>
              <a:rPr lang="en-US" dirty="0" err="1">
                <a:latin typeface="Cairo" pitchFamily="2" charset="-78"/>
                <a:cs typeface="Cairo" pitchFamily="2" charset="-78"/>
              </a:rPr>
              <a:t>linkedin.com</a:t>
            </a:r>
            <a:r>
              <a:rPr lang="en-US" dirty="0">
                <a:latin typeface="Cairo" pitchFamily="2" charset="-78"/>
                <a:cs typeface="Cairo" pitchFamily="2" charset="-78"/>
              </a:rPr>
              <a:t>/in/</a:t>
            </a:r>
            <a:r>
              <a:rPr lang="en-US" dirty="0" err="1">
                <a:latin typeface="Cairo" pitchFamily="2" charset="-78"/>
                <a:cs typeface="Cairo" pitchFamily="2" charset="-78"/>
              </a:rPr>
              <a:t>ooshiba</a:t>
            </a:r>
            <a:endParaRPr lang="en-US" dirty="0">
              <a:latin typeface="Cairo" pitchFamily="2" charset="-78"/>
              <a:cs typeface="Cairo" pitchFamily="2" charset="-78"/>
            </a:endParaRPr>
          </a:p>
        </p:txBody>
      </p:sp>
    </p:spTree>
    <p:extLst>
      <p:ext uri="{BB962C8B-B14F-4D97-AF65-F5344CB8AC3E}">
        <p14:creationId xmlns:p14="http://schemas.microsoft.com/office/powerpoint/2010/main" val="4616992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50BD1-1800-6648-9C53-0CC565F5CE1B}"/>
              </a:ext>
            </a:extLst>
          </p:cNvPr>
          <p:cNvSpPr>
            <a:spLocks noGrp="1"/>
          </p:cNvSpPr>
          <p:nvPr>
            <p:ph type="title"/>
          </p:nvPr>
        </p:nvSpPr>
        <p:spPr/>
        <p:txBody>
          <a:bodyPr/>
          <a:lstStyle/>
          <a:p>
            <a:r>
              <a:rPr lang="en-US" dirty="0">
                <a:latin typeface="Cairo" pitchFamily="2" charset="-78"/>
                <a:cs typeface="Cairo" pitchFamily="2" charset="-78"/>
              </a:rPr>
              <a:t>Data Analysis</a:t>
            </a:r>
          </a:p>
        </p:txBody>
      </p:sp>
      <p:sp>
        <p:nvSpPr>
          <p:cNvPr id="3" name="TextBox 2">
            <a:extLst>
              <a:ext uri="{FF2B5EF4-FFF2-40B4-BE49-F238E27FC236}">
                <a16:creationId xmlns:a16="http://schemas.microsoft.com/office/drawing/2014/main" id="{9EB91584-7397-5848-B021-028A77478857}"/>
              </a:ext>
            </a:extLst>
          </p:cNvPr>
          <p:cNvSpPr txBox="1"/>
          <p:nvPr/>
        </p:nvSpPr>
        <p:spPr>
          <a:xfrm>
            <a:off x="197400" y="922069"/>
            <a:ext cx="6958956" cy="400110"/>
          </a:xfrm>
          <a:prstGeom prst="rect">
            <a:avLst/>
          </a:prstGeom>
          <a:noFill/>
        </p:spPr>
        <p:txBody>
          <a:bodyPr wrap="none" rtlCol="0">
            <a:spAutoFit/>
          </a:bodyPr>
          <a:lstStyle/>
          <a:p>
            <a:r>
              <a:rPr lang="en-US" sz="2000" dirty="0">
                <a:latin typeface="Cairo" pitchFamily="2" charset="-78"/>
                <a:cs typeface="Cairo" pitchFamily="2" charset="-78"/>
              </a:rPr>
              <a:t>Now, data is ready to be processed and get information from it.</a:t>
            </a:r>
            <a:endParaRPr lang="en-US" sz="2000" b="1" dirty="0">
              <a:latin typeface="Cairo" pitchFamily="2" charset="-78"/>
              <a:cs typeface="Cairo" pitchFamily="2" charset="-78"/>
            </a:endParaRPr>
          </a:p>
        </p:txBody>
      </p:sp>
      <p:sp>
        <p:nvSpPr>
          <p:cNvPr id="7" name="TextBox 6">
            <a:extLst>
              <a:ext uri="{FF2B5EF4-FFF2-40B4-BE49-F238E27FC236}">
                <a16:creationId xmlns:a16="http://schemas.microsoft.com/office/drawing/2014/main" id="{6D35D6FC-DAAD-7940-BC34-3ED620FAF664}"/>
              </a:ext>
            </a:extLst>
          </p:cNvPr>
          <p:cNvSpPr txBox="1"/>
          <p:nvPr/>
        </p:nvSpPr>
        <p:spPr>
          <a:xfrm>
            <a:off x="0" y="1253384"/>
            <a:ext cx="8905476" cy="1169551"/>
          </a:xfrm>
          <a:prstGeom prst="rect">
            <a:avLst/>
          </a:prstGeom>
          <a:noFill/>
        </p:spPr>
        <p:txBody>
          <a:bodyPr wrap="square" rtlCol="0">
            <a:spAutoFit/>
          </a:bodyPr>
          <a:lstStyle/>
          <a:p>
            <a:pPr>
              <a:lnSpc>
                <a:spcPct val="150000"/>
              </a:lnSpc>
            </a:pPr>
            <a:r>
              <a:rPr lang="en-US" sz="1600" dirty="0">
                <a:latin typeface="Cairo" pitchFamily="2" charset="-78"/>
                <a:cs typeface="Cairo" pitchFamily="2" charset="-78"/>
              </a:rPr>
              <a:t>We start analyzing data by applying some statistics on it to get useful information about each customer. Now we can know the average each customer pay monthly, where the customer lives, what is the annual profit the company gets from him/her … etc</a:t>
            </a:r>
          </a:p>
        </p:txBody>
      </p:sp>
      <p:sp>
        <p:nvSpPr>
          <p:cNvPr id="8" name="TextBox 7">
            <a:extLst>
              <a:ext uri="{FF2B5EF4-FFF2-40B4-BE49-F238E27FC236}">
                <a16:creationId xmlns:a16="http://schemas.microsoft.com/office/drawing/2014/main" id="{021BBF40-DA33-8245-8F71-C8EBD3518DDD}"/>
              </a:ext>
            </a:extLst>
          </p:cNvPr>
          <p:cNvSpPr txBox="1"/>
          <p:nvPr/>
        </p:nvSpPr>
        <p:spPr>
          <a:xfrm>
            <a:off x="-15982" y="2472118"/>
            <a:ext cx="9159982" cy="954107"/>
          </a:xfrm>
          <a:prstGeom prst="rect">
            <a:avLst/>
          </a:prstGeom>
          <a:noFill/>
        </p:spPr>
        <p:txBody>
          <a:bodyPr wrap="square" rtlCol="0">
            <a:spAutoFit/>
          </a:bodyPr>
          <a:lstStyle/>
          <a:p>
            <a:r>
              <a:rPr lang="en-US" dirty="0">
                <a:latin typeface="Cairo" pitchFamily="2" charset="-78"/>
                <a:cs typeface="Cairo" pitchFamily="2" charset="-78"/>
              </a:rPr>
              <a:t>With these information, we now can know what are the characteristics of a customer who would convert to another company, as well as the characteristics of a customer who would stay with the company.</a:t>
            </a:r>
          </a:p>
          <a:p>
            <a:endParaRPr lang="en-US" dirty="0">
              <a:latin typeface="Cairo" pitchFamily="2" charset="-78"/>
              <a:cs typeface="Cairo" pitchFamily="2" charset="-78"/>
            </a:endParaRPr>
          </a:p>
          <a:p>
            <a:endParaRPr lang="en-US" dirty="0">
              <a:latin typeface="Cairo" pitchFamily="2" charset="-78"/>
              <a:cs typeface="Cairo" pitchFamily="2" charset="-78"/>
            </a:endParaRPr>
          </a:p>
        </p:txBody>
      </p:sp>
    </p:spTree>
    <p:extLst>
      <p:ext uri="{BB962C8B-B14F-4D97-AF65-F5344CB8AC3E}">
        <p14:creationId xmlns:p14="http://schemas.microsoft.com/office/powerpoint/2010/main" val="3844403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p:bldP spid="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50BD1-1800-6648-9C53-0CC565F5CE1B}"/>
              </a:ext>
            </a:extLst>
          </p:cNvPr>
          <p:cNvSpPr>
            <a:spLocks noGrp="1"/>
          </p:cNvSpPr>
          <p:nvPr>
            <p:ph type="title"/>
          </p:nvPr>
        </p:nvSpPr>
        <p:spPr/>
        <p:txBody>
          <a:bodyPr/>
          <a:lstStyle/>
          <a:p>
            <a:r>
              <a:rPr lang="en-US" dirty="0">
                <a:latin typeface="Cairo" pitchFamily="2" charset="-78"/>
                <a:cs typeface="Cairo" pitchFamily="2" charset="-78"/>
              </a:rPr>
              <a:t>Data Analysis</a:t>
            </a:r>
          </a:p>
        </p:txBody>
      </p:sp>
      <p:sp>
        <p:nvSpPr>
          <p:cNvPr id="7" name="TextBox 6">
            <a:extLst>
              <a:ext uri="{FF2B5EF4-FFF2-40B4-BE49-F238E27FC236}">
                <a16:creationId xmlns:a16="http://schemas.microsoft.com/office/drawing/2014/main" id="{6D35D6FC-DAAD-7940-BC34-3ED620FAF664}"/>
              </a:ext>
            </a:extLst>
          </p:cNvPr>
          <p:cNvSpPr txBox="1"/>
          <p:nvPr/>
        </p:nvSpPr>
        <p:spPr>
          <a:xfrm>
            <a:off x="119262" y="1101476"/>
            <a:ext cx="8905476" cy="3000821"/>
          </a:xfrm>
          <a:prstGeom prst="rect">
            <a:avLst/>
          </a:prstGeom>
          <a:noFill/>
        </p:spPr>
        <p:txBody>
          <a:bodyPr wrap="square" rtlCol="0">
            <a:spAutoFit/>
          </a:bodyPr>
          <a:lstStyle/>
          <a:p>
            <a:pPr>
              <a:lnSpc>
                <a:spcPct val="150000"/>
              </a:lnSpc>
            </a:pPr>
            <a:r>
              <a:rPr lang="en-US" sz="1800" dirty="0">
                <a:latin typeface="Cairo" pitchFamily="2" charset="-78"/>
                <a:cs typeface="Cairo" pitchFamily="2" charset="-78"/>
              </a:rPr>
              <a:t>Example: We discovered that most people that converted to another company live in upper Egypt. Now let’s think why people living in upper Egypt are not happy with the service that they left us.</a:t>
            </a:r>
          </a:p>
          <a:p>
            <a:pPr>
              <a:lnSpc>
                <a:spcPct val="150000"/>
              </a:lnSpc>
            </a:pPr>
            <a:r>
              <a:rPr lang="en-US" sz="1800" dirty="0">
                <a:latin typeface="Cairo" pitchFamily="2" charset="-78"/>
                <a:cs typeface="Cairo" pitchFamily="2" charset="-78"/>
              </a:rPr>
              <a:t>Maybe because the coverage in this area is not as good as in other cities?</a:t>
            </a:r>
          </a:p>
          <a:p>
            <a:pPr>
              <a:lnSpc>
                <a:spcPct val="150000"/>
              </a:lnSpc>
            </a:pPr>
            <a:r>
              <a:rPr lang="en-US" sz="1800" dirty="0">
                <a:latin typeface="Cairo" pitchFamily="2" charset="-78"/>
                <a:cs typeface="Cairo" pitchFamily="2" charset="-78"/>
              </a:rPr>
              <a:t>Or maybe because they do not know about the services our company provides?</a:t>
            </a:r>
          </a:p>
          <a:p>
            <a:r>
              <a:rPr lang="en-US" sz="1800" dirty="0">
                <a:latin typeface="Cairo" pitchFamily="2" charset="-78"/>
                <a:cs typeface="Cairo" pitchFamily="2" charset="-78"/>
              </a:rPr>
              <a:t>.</a:t>
            </a:r>
          </a:p>
          <a:p>
            <a:r>
              <a:rPr lang="en-US" sz="1800" dirty="0">
                <a:latin typeface="Cairo" pitchFamily="2" charset="-78"/>
                <a:cs typeface="Cairo" pitchFamily="2" charset="-78"/>
              </a:rPr>
              <a:t>.</a:t>
            </a:r>
          </a:p>
          <a:p>
            <a:r>
              <a:rPr lang="en-US" sz="1800" dirty="0">
                <a:latin typeface="Cairo" pitchFamily="2" charset="-78"/>
                <a:cs typeface="Cairo" pitchFamily="2" charset="-78"/>
              </a:rPr>
              <a:t> etc</a:t>
            </a:r>
          </a:p>
        </p:txBody>
      </p:sp>
    </p:spTree>
    <p:extLst>
      <p:ext uri="{BB962C8B-B14F-4D97-AF65-F5344CB8AC3E}">
        <p14:creationId xmlns:p14="http://schemas.microsoft.com/office/powerpoint/2010/main" val="2150438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fade">
                                      <p:cBhvr>
                                        <p:cTn id="12" dur="5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fade">
                                      <p:cBhvr>
                                        <p:cTn id="17" dur="500"/>
                                        <p:tgtEl>
                                          <p:spTgt spid="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xEl>
                                              <p:pRg st="3" end="3"/>
                                            </p:txEl>
                                          </p:spTgt>
                                        </p:tgtEl>
                                        <p:attrNameLst>
                                          <p:attrName>style.visibility</p:attrName>
                                        </p:attrNameLst>
                                      </p:cBhvr>
                                      <p:to>
                                        <p:strVal val="visible"/>
                                      </p:to>
                                    </p:set>
                                    <p:animEffect transition="in" filter="fade">
                                      <p:cBhvr>
                                        <p:cTn id="22" dur="500"/>
                                        <p:tgtEl>
                                          <p:spTgt spid="7">
                                            <p:txEl>
                                              <p:pRg st="3" end="3"/>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7">
                                            <p:txEl>
                                              <p:pRg st="4" end="4"/>
                                            </p:txEl>
                                          </p:spTgt>
                                        </p:tgtEl>
                                        <p:attrNameLst>
                                          <p:attrName>style.visibility</p:attrName>
                                        </p:attrNameLst>
                                      </p:cBhvr>
                                      <p:to>
                                        <p:strVal val="visible"/>
                                      </p:to>
                                    </p:set>
                                    <p:animEffect transition="in" filter="fade">
                                      <p:cBhvr>
                                        <p:cTn id="25" dur="500"/>
                                        <p:tgtEl>
                                          <p:spTgt spid="7">
                                            <p:txEl>
                                              <p:pRg st="4" end="4"/>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7">
                                            <p:txEl>
                                              <p:pRg st="5" end="5"/>
                                            </p:txEl>
                                          </p:spTgt>
                                        </p:tgtEl>
                                        <p:attrNameLst>
                                          <p:attrName>style.visibility</p:attrName>
                                        </p:attrNameLst>
                                      </p:cBhvr>
                                      <p:to>
                                        <p:strVal val="visible"/>
                                      </p:to>
                                    </p:set>
                                    <p:animEffect transition="in" filter="fade">
                                      <p:cBhvr>
                                        <p:cTn id="28" dur="500"/>
                                        <p:tgtEl>
                                          <p:spTgt spid="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50BD1-1800-6648-9C53-0CC565F5CE1B}"/>
              </a:ext>
            </a:extLst>
          </p:cNvPr>
          <p:cNvSpPr>
            <a:spLocks noGrp="1"/>
          </p:cNvSpPr>
          <p:nvPr>
            <p:ph type="title"/>
          </p:nvPr>
        </p:nvSpPr>
        <p:spPr/>
        <p:txBody>
          <a:bodyPr/>
          <a:lstStyle/>
          <a:p>
            <a:r>
              <a:rPr lang="en-US" dirty="0">
                <a:latin typeface="Cairo" pitchFamily="2" charset="-78"/>
                <a:cs typeface="Cairo" pitchFamily="2" charset="-78"/>
              </a:rPr>
              <a:t>Data Analysis</a:t>
            </a:r>
          </a:p>
        </p:txBody>
      </p:sp>
      <p:sp>
        <p:nvSpPr>
          <p:cNvPr id="7" name="TextBox 6">
            <a:extLst>
              <a:ext uri="{FF2B5EF4-FFF2-40B4-BE49-F238E27FC236}">
                <a16:creationId xmlns:a16="http://schemas.microsoft.com/office/drawing/2014/main" id="{6D35D6FC-DAAD-7940-BC34-3ED620FAF664}"/>
              </a:ext>
            </a:extLst>
          </p:cNvPr>
          <p:cNvSpPr txBox="1"/>
          <p:nvPr/>
        </p:nvSpPr>
        <p:spPr>
          <a:xfrm>
            <a:off x="119262" y="772292"/>
            <a:ext cx="8905476" cy="888705"/>
          </a:xfrm>
          <a:prstGeom prst="rect">
            <a:avLst/>
          </a:prstGeom>
          <a:noFill/>
        </p:spPr>
        <p:txBody>
          <a:bodyPr wrap="square" rtlCol="0">
            <a:spAutoFit/>
          </a:bodyPr>
          <a:lstStyle/>
          <a:p>
            <a:pPr>
              <a:lnSpc>
                <a:spcPct val="150000"/>
              </a:lnSpc>
            </a:pPr>
            <a:r>
              <a:rPr lang="en-US" sz="1800" dirty="0">
                <a:latin typeface="Cairo" pitchFamily="2" charset="-78"/>
                <a:cs typeface="Cairo" pitchFamily="2" charset="-78"/>
              </a:rPr>
              <a:t>This is exactly how data analysis helps us to know things that we do not know, or to answer a question that we do not know the answer of.</a:t>
            </a:r>
          </a:p>
        </p:txBody>
      </p:sp>
      <p:sp>
        <p:nvSpPr>
          <p:cNvPr id="3" name="TextBox 2">
            <a:extLst>
              <a:ext uri="{FF2B5EF4-FFF2-40B4-BE49-F238E27FC236}">
                <a16:creationId xmlns:a16="http://schemas.microsoft.com/office/drawing/2014/main" id="{AD53D21B-D50D-DC48-93AF-0D1B9BD5E943}"/>
              </a:ext>
            </a:extLst>
          </p:cNvPr>
          <p:cNvSpPr txBox="1"/>
          <p:nvPr/>
        </p:nvSpPr>
        <p:spPr>
          <a:xfrm>
            <a:off x="311700" y="1783080"/>
            <a:ext cx="6072496" cy="2846933"/>
          </a:xfrm>
          <a:prstGeom prst="rect">
            <a:avLst/>
          </a:prstGeom>
          <a:noFill/>
        </p:spPr>
        <p:txBody>
          <a:bodyPr wrap="none" rtlCol="0">
            <a:spAutoFit/>
          </a:bodyPr>
          <a:lstStyle/>
          <a:p>
            <a:r>
              <a:rPr lang="en-US" sz="1800" dirty="0">
                <a:latin typeface="Cairo" pitchFamily="2" charset="-78"/>
                <a:cs typeface="Cairo" pitchFamily="2" charset="-78"/>
              </a:rPr>
              <a:t>Summary:</a:t>
            </a:r>
          </a:p>
          <a:p>
            <a:pPr marL="285750" indent="-285750">
              <a:lnSpc>
                <a:spcPct val="150000"/>
              </a:lnSpc>
              <a:buFont typeface="Arial" panose="020B0604020202020204" pitchFamily="34" charset="0"/>
              <a:buChar char="•"/>
            </a:pPr>
            <a:r>
              <a:rPr lang="en-US" dirty="0">
                <a:latin typeface="Cairo" pitchFamily="2" charset="-78"/>
                <a:cs typeface="Cairo" pitchFamily="2" charset="-78"/>
              </a:rPr>
              <a:t> Data analysis helps us to extract information from data.</a:t>
            </a:r>
          </a:p>
          <a:p>
            <a:pPr marL="285750" indent="-285750">
              <a:lnSpc>
                <a:spcPct val="150000"/>
              </a:lnSpc>
              <a:buFont typeface="Arial" panose="020B0604020202020204" pitchFamily="34" charset="0"/>
              <a:buChar char="•"/>
            </a:pPr>
            <a:r>
              <a:rPr lang="en-US" dirty="0">
                <a:latin typeface="Cairo" pitchFamily="2" charset="-78"/>
                <a:cs typeface="Cairo" pitchFamily="2" charset="-78"/>
              </a:rPr>
              <a:t> Data analysis allows us to answer questions we don’t know the answer of</a:t>
            </a:r>
          </a:p>
          <a:p>
            <a:pPr marL="285750" indent="-285750">
              <a:lnSpc>
                <a:spcPct val="150000"/>
              </a:lnSpc>
              <a:buFont typeface="Arial" panose="020B0604020202020204" pitchFamily="34" charset="0"/>
              <a:buChar char="•"/>
            </a:pPr>
            <a:r>
              <a:rPr lang="en-US" dirty="0">
                <a:latin typeface="Cairo" pitchFamily="2" charset="-78"/>
                <a:cs typeface="Cairo" pitchFamily="2" charset="-78"/>
              </a:rPr>
              <a:t>Process of data analysis:</a:t>
            </a:r>
          </a:p>
          <a:p>
            <a:pPr lvl="2">
              <a:lnSpc>
                <a:spcPct val="150000"/>
              </a:lnSpc>
            </a:pPr>
            <a:r>
              <a:rPr lang="en-US" dirty="0">
                <a:latin typeface="Cairo" pitchFamily="2" charset="-78"/>
                <a:cs typeface="Cairo" pitchFamily="2" charset="-78"/>
              </a:rPr>
              <a:t>	- Data Gathering</a:t>
            </a:r>
          </a:p>
          <a:p>
            <a:pPr lvl="2">
              <a:lnSpc>
                <a:spcPct val="150000"/>
              </a:lnSpc>
            </a:pPr>
            <a:r>
              <a:rPr lang="en-US" dirty="0">
                <a:latin typeface="Cairo" pitchFamily="2" charset="-78"/>
                <a:cs typeface="Cairo" pitchFamily="2" charset="-78"/>
              </a:rPr>
              <a:t>	- Data Exploring</a:t>
            </a:r>
          </a:p>
          <a:p>
            <a:pPr lvl="2">
              <a:lnSpc>
                <a:spcPct val="150000"/>
              </a:lnSpc>
            </a:pPr>
            <a:r>
              <a:rPr lang="en-US" dirty="0">
                <a:latin typeface="Cairo" pitchFamily="2" charset="-78"/>
                <a:cs typeface="Cairo" pitchFamily="2" charset="-78"/>
              </a:rPr>
              <a:t>	- Data Cleaning</a:t>
            </a:r>
          </a:p>
          <a:p>
            <a:pPr lvl="2">
              <a:lnSpc>
                <a:spcPct val="150000"/>
              </a:lnSpc>
            </a:pPr>
            <a:r>
              <a:rPr lang="en-US" dirty="0">
                <a:latin typeface="Cairo" pitchFamily="2" charset="-78"/>
                <a:cs typeface="Cairo" pitchFamily="2" charset="-78"/>
              </a:rPr>
              <a:t>	- Data Analyzing</a:t>
            </a:r>
          </a:p>
          <a:p>
            <a:pPr lvl="2"/>
            <a:endParaRPr lang="en-US" dirty="0">
              <a:latin typeface="Cairo" pitchFamily="2" charset="-78"/>
              <a:cs typeface="Cairo" pitchFamily="2" charset="-78"/>
            </a:endParaRPr>
          </a:p>
        </p:txBody>
      </p:sp>
    </p:spTree>
    <p:extLst>
      <p:ext uri="{BB962C8B-B14F-4D97-AF65-F5344CB8AC3E}">
        <p14:creationId xmlns:p14="http://schemas.microsoft.com/office/powerpoint/2010/main" val="2830922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up)">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50BD1-1800-6648-9C53-0CC565F5CE1B}"/>
              </a:ext>
            </a:extLst>
          </p:cNvPr>
          <p:cNvSpPr>
            <a:spLocks noGrp="1"/>
          </p:cNvSpPr>
          <p:nvPr>
            <p:ph type="title"/>
          </p:nvPr>
        </p:nvSpPr>
        <p:spPr/>
        <p:txBody>
          <a:bodyPr/>
          <a:lstStyle/>
          <a:p>
            <a:r>
              <a:rPr lang="en-US" dirty="0">
                <a:latin typeface="Cairo" pitchFamily="2" charset="-78"/>
                <a:cs typeface="Cairo" pitchFamily="2" charset="-78"/>
              </a:rPr>
              <a:t>Machine Learning</a:t>
            </a:r>
          </a:p>
        </p:txBody>
      </p:sp>
      <p:sp>
        <p:nvSpPr>
          <p:cNvPr id="7" name="TextBox 6">
            <a:extLst>
              <a:ext uri="{FF2B5EF4-FFF2-40B4-BE49-F238E27FC236}">
                <a16:creationId xmlns:a16="http://schemas.microsoft.com/office/drawing/2014/main" id="{6D35D6FC-DAAD-7940-BC34-3ED620FAF664}"/>
              </a:ext>
            </a:extLst>
          </p:cNvPr>
          <p:cNvSpPr txBox="1"/>
          <p:nvPr/>
        </p:nvSpPr>
        <p:spPr>
          <a:xfrm>
            <a:off x="177800" y="767074"/>
            <a:ext cx="8905476" cy="473206"/>
          </a:xfrm>
          <a:prstGeom prst="rect">
            <a:avLst/>
          </a:prstGeom>
          <a:noFill/>
        </p:spPr>
        <p:txBody>
          <a:bodyPr wrap="square" rtlCol="0">
            <a:spAutoFit/>
          </a:bodyPr>
          <a:lstStyle/>
          <a:p>
            <a:pPr>
              <a:lnSpc>
                <a:spcPct val="150000"/>
              </a:lnSpc>
            </a:pPr>
            <a:r>
              <a:rPr lang="en-US" sz="1800" dirty="0">
                <a:latin typeface="Cairo" pitchFamily="2" charset="-78"/>
                <a:cs typeface="Cairo" pitchFamily="2" charset="-78"/>
              </a:rPr>
              <a:t>The second component in data science is machine learning, let’s know more about it.</a:t>
            </a:r>
          </a:p>
        </p:txBody>
      </p:sp>
      <p:pic>
        <p:nvPicPr>
          <p:cNvPr id="3" name="Picture 2">
            <a:extLst>
              <a:ext uri="{FF2B5EF4-FFF2-40B4-BE49-F238E27FC236}">
                <a16:creationId xmlns:a16="http://schemas.microsoft.com/office/drawing/2014/main" id="{3C20FC6B-11F9-464A-9539-2EFDE773B1BC}"/>
              </a:ext>
            </a:extLst>
          </p:cNvPr>
          <p:cNvPicPr>
            <a:picLocks noChangeAspect="1"/>
          </p:cNvPicPr>
          <p:nvPr/>
        </p:nvPicPr>
        <p:blipFill>
          <a:blip r:embed="rId2"/>
          <a:stretch>
            <a:fillRect/>
          </a:stretch>
        </p:blipFill>
        <p:spPr>
          <a:xfrm>
            <a:off x="177800" y="1196779"/>
            <a:ext cx="8788400" cy="1066800"/>
          </a:xfrm>
          <a:prstGeom prst="rect">
            <a:avLst/>
          </a:prstGeom>
        </p:spPr>
      </p:pic>
      <p:pic>
        <p:nvPicPr>
          <p:cNvPr id="5" name="Picture 4">
            <a:extLst>
              <a:ext uri="{FF2B5EF4-FFF2-40B4-BE49-F238E27FC236}">
                <a16:creationId xmlns:a16="http://schemas.microsoft.com/office/drawing/2014/main" id="{96AB5D71-13B0-5240-9CB6-E8C550361304}"/>
              </a:ext>
            </a:extLst>
          </p:cNvPr>
          <p:cNvPicPr>
            <a:picLocks noChangeAspect="1"/>
          </p:cNvPicPr>
          <p:nvPr/>
        </p:nvPicPr>
        <p:blipFill>
          <a:blip r:embed="rId3"/>
          <a:stretch>
            <a:fillRect/>
          </a:stretch>
        </p:blipFill>
        <p:spPr>
          <a:xfrm>
            <a:off x="266700" y="2263579"/>
            <a:ext cx="8699500" cy="1485900"/>
          </a:xfrm>
          <a:prstGeom prst="rect">
            <a:avLst/>
          </a:prstGeom>
        </p:spPr>
      </p:pic>
    </p:spTree>
    <p:extLst>
      <p:ext uri="{BB962C8B-B14F-4D97-AF65-F5344CB8AC3E}">
        <p14:creationId xmlns:p14="http://schemas.microsoft.com/office/powerpoint/2010/main" val="36719503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50BD1-1800-6648-9C53-0CC565F5CE1B}"/>
              </a:ext>
            </a:extLst>
          </p:cNvPr>
          <p:cNvSpPr>
            <a:spLocks noGrp="1"/>
          </p:cNvSpPr>
          <p:nvPr>
            <p:ph type="title"/>
          </p:nvPr>
        </p:nvSpPr>
        <p:spPr/>
        <p:txBody>
          <a:bodyPr/>
          <a:lstStyle/>
          <a:p>
            <a:r>
              <a:rPr lang="en-US" dirty="0">
                <a:latin typeface="Cairo" pitchFamily="2" charset="-78"/>
                <a:cs typeface="Cairo" pitchFamily="2" charset="-78"/>
              </a:rPr>
              <a:t>Machine Learning (In simple words)</a:t>
            </a:r>
          </a:p>
        </p:txBody>
      </p:sp>
      <p:sp>
        <p:nvSpPr>
          <p:cNvPr id="7" name="TextBox 6">
            <a:extLst>
              <a:ext uri="{FF2B5EF4-FFF2-40B4-BE49-F238E27FC236}">
                <a16:creationId xmlns:a16="http://schemas.microsoft.com/office/drawing/2014/main" id="{6D35D6FC-DAAD-7940-BC34-3ED620FAF664}"/>
              </a:ext>
            </a:extLst>
          </p:cNvPr>
          <p:cNvSpPr txBox="1"/>
          <p:nvPr/>
        </p:nvSpPr>
        <p:spPr>
          <a:xfrm>
            <a:off x="177800" y="767074"/>
            <a:ext cx="8905476" cy="2414122"/>
          </a:xfrm>
          <a:prstGeom prst="rect">
            <a:avLst/>
          </a:prstGeom>
          <a:noFill/>
        </p:spPr>
        <p:txBody>
          <a:bodyPr wrap="square" rtlCol="0">
            <a:spAutoFit/>
          </a:bodyPr>
          <a:lstStyle/>
          <a:p>
            <a:pPr>
              <a:lnSpc>
                <a:spcPct val="150000"/>
              </a:lnSpc>
            </a:pPr>
            <a:r>
              <a:rPr lang="en-US" sz="1700" dirty="0">
                <a:latin typeface="Cairo" pitchFamily="2" charset="-78"/>
                <a:cs typeface="Cairo" pitchFamily="2" charset="-78"/>
              </a:rPr>
              <a:t>Machine learning is a science that helps us predict future events from past events.</a:t>
            </a:r>
          </a:p>
          <a:p>
            <a:pPr>
              <a:lnSpc>
                <a:spcPct val="150000"/>
              </a:lnSpc>
            </a:pPr>
            <a:r>
              <a:rPr lang="en-US" sz="1700" dirty="0">
                <a:latin typeface="Cairo" pitchFamily="2" charset="-78"/>
                <a:cs typeface="Cairo" pitchFamily="2" charset="-78"/>
              </a:rPr>
              <a:t>To be more precised, we say that machine learning predicts new data using old (historical) data.</a:t>
            </a:r>
          </a:p>
          <a:p>
            <a:pPr>
              <a:lnSpc>
                <a:spcPct val="150000"/>
              </a:lnSpc>
            </a:pPr>
            <a:r>
              <a:rPr lang="en-US" sz="1700" dirty="0">
                <a:latin typeface="Cairo" pitchFamily="2" charset="-78"/>
                <a:cs typeface="Cairo" pitchFamily="2" charset="-78"/>
              </a:rPr>
              <a:t>How?</a:t>
            </a:r>
          </a:p>
          <a:p>
            <a:pPr>
              <a:lnSpc>
                <a:spcPct val="150000"/>
              </a:lnSpc>
            </a:pPr>
            <a:r>
              <a:rPr lang="en-US" sz="1700" dirty="0">
                <a:latin typeface="Cairo" pitchFamily="2" charset="-78"/>
                <a:cs typeface="Cairo" pitchFamily="2" charset="-78"/>
              </a:rPr>
              <a:t>Through one or more algorithms.</a:t>
            </a:r>
          </a:p>
          <a:p>
            <a:pPr>
              <a:lnSpc>
                <a:spcPct val="150000"/>
              </a:lnSpc>
            </a:pPr>
            <a:r>
              <a:rPr lang="en-US" sz="1700" b="1" dirty="0">
                <a:latin typeface="Cairo" pitchFamily="2" charset="-78"/>
                <a:cs typeface="Cairo" pitchFamily="2" charset="-78"/>
              </a:rPr>
              <a:t>An Algorithm </a:t>
            </a:r>
            <a:r>
              <a:rPr lang="en-US" sz="1700" dirty="0">
                <a:latin typeface="Cairo" pitchFamily="2" charset="-78"/>
                <a:cs typeface="Cairo" pitchFamily="2" charset="-78"/>
              </a:rPr>
              <a:t>is a sequence of steps that we use to achieve a certain goal</a:t>
            </a:r>
          </a:p>
          <a:p>
            <a:pPr>
              <a:lnSpc>
                <a:spcPct val="150000"/>
              </a:lnSpc>
            </a:pPr>
            <a:r>
              <a:rPr lang="en-US" sz="1700" dirty="0">
                <a:latin typeface="Cairo" pitchFamily="2" charset="-78"/>
                <a:cs typeface="Cairo" pitchFamily="2" charset="-78"/>
              </a:rPr>
              <a:t>(In this case, to predict future events from past events that already happened)</a:t>
            </a:r>
          </a:p>
        </p:txBody>
      </p:sp>
    </p:spTree>
    <p:extLst>
      <p:ext uri="{BB962C8B-B14F-4D97-AF65-F5344CB8AC3E}">
        <p14:creationId xmlns:p14="http://schemas.microsoft.com/office/powerpoint/2010/main" val="3095202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fade">
                                      <p:cBhvr>
                                        <p:cTn id="12" dur="5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fade">
                                      <p:cBhvr>
                                        <p:cTn id="17" dur="500"/>
                                        <p:tgtEl>
                                          <p:spTgt spid="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xEl>
                                              <p:pRg st="3" end="3"/>
                                            </p:txEl>
                                          </p:spTgt>
                                        </p:tgtEl>
                                        <p:attrNameLst>
                                          <p:attrName>style.visibility</p:attrName>
                                        </p:attrNameLst>
                                      </p:cBhvr>
                                      <p:to>
                                        <p:strVal val="visible"/>
                                      </p:to>
                                    </p:set>
                                    <p:animEffect transition="in" filter="fade">
                                      <p:cBhvr>
                                        <p:cTn id="22" dur="500"/>
                                        <p:tgtEl>
                                          <p:spTgt spid="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xEl>
                                              <p:pRg st="4" end="4"/>
                                            </p:txEl>
                                          </p:spTgt>
                                        </p:tgtEl>
                                        <p:attrNameLst>
                                          <p:attrName>style.visibility</p:attrName>
                                        </p:attrNameLst>
                                      </p:cBhvr>
                                      <p:to>
                                        <p:strVal val="visible"/>
                                      </p:to>
                                    </p:set>
                                    <p:animEffect transition="in" filter="fade">
                                      <p:cBhvr>
                                        <p:cTn id="27" dur="500"/>
                                        <p:tgtEl>
                                          <p:spTgt spid="7">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
                                            <p:txEl>
                                              <p:pRg st="5" end="5"/>
                                            </p:txEl>
                                          </p:spTgt>
                                        </p:tgtEl>
                                        <p:attrNameLst>
                                          <p:attrName>style.visibility</p:attrName>
                                        </p:attrNameLst>
                                      </p:cBhvr>
                                      <p:to>
                                        <p:strVal val="visible"/>
                                      </p:to>
                                    </p:set>
                                    <p:animEffect transition="in" filter="fade">
                                      <p:cBhvr>
                                        <p:cTn id="32" dur="500"/>
                                        <p:tgtEl>
                                          <p:spTgt spid="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50BD1-1800-6648-9C53-0CC565F5CE1B}"/>
              </a:ext>
            </a:extLst>
          </p:cNvPr>
          <p:cNvSpPr>
            <a:spLocks noGrp="1"/>
          </p:cNvSpPr>
          <p:nvPr>
            <p:ph type="title"/>
          </p:nvPr>
        </p:nvSpPr>
        <p:spPr/>
        <p:txBody>
          <a:bodyPr/>
          <a:lstStyle/>
          <a:p>
            <a:r>
              <a:rPr lang="en-US" dirty="0">
                <a:latin typeface="Cairo" pitchFamily="2" charset="-78"/>
                <a:cs typeface="Cairo" pitchFamily="2" charset="-78"/>
              </a:rPr>
              <a:t>Machine Learning (In simple words)</a:t>
            </a:r>
          </a:p>
        </p:txBody>
      </p:sp>
      <p:sp>
        <p:nvSpPr>
          <p:cNvPr id="7" name="TextBox 6">
            <a:extLst>
              <a:ext uri="{FF2B5EF4-FFF2-40B4-BE49-F238E27FC236}">
                <a16:creationId xmlns:a16="http://schemas.microsoft.com/office/drawing/2014/main" id="{6D35D6FC-DAAD-7940-BC34-3ED620FAF664}"/>
              </a:ext>
            </a:extLst>
          </p:cNvPr>
          <p:cNvSpPr txBox="1"/>
          <p:nvPr/>
        </p:nvSpPr>
        <p:spPr>
          <a:xfrm>
            <a:off x="177800" y="767074"/>
            <a:ext cx="8905476" cy="844462"/>
          </a:xfrm>
          <a:prstGeom prst="rect">
            <a:avLst/>
          </a:prstGeom>
          <a:noFill/>
        </p:spPr>
        <p:txBody>
          <a:bodyPr wrap="square" rtlCol="0">
            <a:spAutoFit/>
          </a:bodyPr>
          <a:lstStyle/>
          <a:p>
            <a:pPr>
              <a:lnSpc>
                <a:spcPct val="150000"/>
              </a:lnSpc>
            </a:pPr>
            <a:r>
              <a:rPr lang="en-US" sz="1700" dirty="0">
                <a:latin typeface="Cairo" pitchFamily="2" charset="-78"/>
                <a:cs typeface="Cairo" pitchFamily="2" charset="-78"/>
              </a:rPr>
              <a:t>Machine learning is just like a human. A machine learns from past data, predicts new data, and then improve itself day after day.</a:t>
            </a:r>
          </a:p>
        </p:txBody>
      </p:sp>
      <p:pic>
        <p:nvPicPr>
          <p:cNvPr id="4" name="Picture 3">
            <a:extLst>
              <a:ext uri="{FF2B5EF4-FFF2-40B4-BE49-F238E27FC236}">
                <a16:creationId xmlns:a16="http://schemas.microsoft.com/office/drawing/2014/main" id="{F27C72B1-4F36-4A4C-8AAC-E1371F908B34}"/>
              </a:ext>
            </a:extLst>
          </p:cNvPr>
          <p:cNvPicPr>
            <a:picLocks noChangeAspect="1"/>
          </p:cNvPicPr>
          <p:nvPr/>
        </p:nvPicPr>
        <p:blipFill rotWithShape="1">
          <a:blip r:embed="rId2"/>
          <a:srcRect l="54591"/>
          <a:stretch/>
        </p:blipFill>
        <p:spPr>
          <a:xfrm>
            <a:off x="3426106" y="1247179"/>
            <a:ext cx="3125906" cy="3585344"/>
          </a:xfrm>
          <a:prstGeom prst="rect">
            <a:avLst/>
          </a:prstGeom>
        </p:spPr>
      </p:pic>
    </p:spTree>
    <p:extLst>
      <p:ext uri="{BB962C8B-B14F-4D97-AF65-F5344CB8AC3E}">
        <p14:creationId xmlns:p14="http://schemas.microsoft.com/office/powerpoint/2010/main" val="352555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50BD1-1800-6648-9C53-0CC565F5CE1B}"/>
              </a:ext>
            </a:extLst>
          </p:cNvPr>
          <p:cNvSpPr>
            <a:spLocks noGrp="1"/>
          </p:cNvSpPr>
          <p:nvPr>
            <p:ph type="title"/>
          </p:nvPr>
        </p:nvSpPr>
        <p:spPr/>
        <p:txBody>
          <a:bodyPr/>
          <a:lstStyle/>
          <a:p>
            <a:r>
              <a:rPr lang="en-US" dirty="0">
                <a:latin typeface="Cairo" pitchFamily="2" charset="-78"/>
                <a:cs typeface="Cairo" pitchFamily="2" charset="-78"/>
              </a:rPr>
              <a:t>Machine Learning Algorithms</a:t>
            </a:r>
          </a:p>
        </p:txBody>
      </p:sp>
      <p:sp>
        <p:nvSpPr>
          <p:cNvPr id="7" name="TextBox 6">
            <a:extLst>
              <a:ext uri="{FF2B5EF4-FFF2-40B4-BE49-F238E27FC236}">
                <a16:creationId xmlns:a16="http://schemas.microsoft.com/office/drawing/2014/main" id="{6D35D6FC-DAAD-7940-BC34-3ED620FAF664}"/>
              </a:ext>
            </a:extLst>
          </p:cNvPr>
          <p:cNvSpPr txBox="1"/>
          <p:nvPr/>
        </p:nvSpPr>
        <p:spPr>
          <a:xfrm>
            <a:off x="177800" y="767074"/>
            <a:ext cx="8905476" cy="888705"/>
          </a:xfrm>
          <a:prstGeom prst="rect">
            <a:avLst/>
          </a:prstGeom>
          <a:noFill/>
        </p:spPr>
        <p:txBody>
          <a:bodyPr wrap="square" rtlCol="0">
            <a:spAutoFit/>
          </a:bodyPr>
          <a:lstStyle/>
          <a:p>
            <a:pPr>
              <a:lnSpc>
                <a:spcPct val="150000"/>
              </a:lnSpc>
            </a:pPr>
            <a:r>
              <a:rPr lang="en-US" sz="1800" dirty="0">
                <a:latin typeface="Cairo" pitchFamily="2" charset="-78"/>
                <a:cs typeface="Cairo" pitchFamily="2" charset="-78"/>
              </a:rPr>
              <a:t>Following, some of the most famous algorithms used in Machine Learning </a:t>
            </a:r>
            <a:br>
              <a:rPr lang="en-US" sz="1800" dirty="0">
                <a:latin typeface="Cairo" pitchFamily="2" charset="-78"/>
                <a:cs typeface="Cairo" pitchFamily="2" charset="-78"/>
              </a:rPr>
            </a:br>
            <a:r>
              <a:rPr lang="en-US" sz="1800" dirty="0">
                <a:latin typeface="Cairo" pitchFamily="2" charset="-78"/>
                <a:cs typeface="Cairo" pitchFamily="2" charset="-78"/>
              </a:rPr>
              <a:t>(More specifically for data science):</a:t>
            </a:r>
          </a:p>
        </p:txBody>
      </p:sp>
      <p:sp>
        <p:nvSpPr>
          <p:cNvPr id="3" name="TextBox 2">
            <a:extLst>
              <a:ext uri="{FF2B5EF4-FFF2-40B4-BE49-F238E27FC236}">
                <a16:creationId xmlns:a16="http://schemas.microsoft.com/office/drawing/2014/main" id="{6500F890-DDBF-0946-A8A7-62141D1523F3}"/>
              </a:ext>
            </a:extLst>
          </p:cNvPr>
          <p:cNvSpPr txBox="1"/>
          <p:nvPr/>
        </p:nvSpPr>
        <p:spPr>
          <a:xfrm>
            <a:off x="311700" y="1892808"/>
            <a:ext cx="2350323" cy="1200329"/>
          </a:xfrm>
          <a:prstGeom prst="rect">
            <a:avLst/>
          </a:prstGeom>
          <a:noFill/>
        </p:spPr>
        <p:txBody>
          <a:bodyPr wrap="none" rtlCol="0">
            <a:spAutoFit/>
          </a:bodyPr>
          <a:lstStyle/>
          <a:p>
            <a:pPr marL="285750" indent="-285750">
              <a:buFont typeface="Arial" panose="020B0604020202020204" pitchFamily="34" charset="0"/>
              <a:buChar char="•"/>
            </a:pPr>
            <a:r>
              <a:rPr lang="en-US" sz="1800" dirty="0">
                <a:latin typeface="Cairo" pitchFamily="2" charset="-78"/>
                <a:cs typeface="Cairo" pitchFamily="2" charset="-78"/>
              </a:rPr>
              <a:t>Naïve Bayes</a:t>
            </a:r>
          </a:p>
          <a:p>
            <a:pPr marL="285750" indent="-285750">
              <a:buFont typeface="Arial" panose="020B0604020202020204" pitchFamily="34" charset="0"/>
              <a:buChar char="•"/>
            </a:pPr>
            <a:r>
              <a:rPr lang="en-US" sz="1800" dirty="0">
                <a:latin typeface="Cairo" pitchFamily="2" charset="-78"/>
                <a:cs typeface="Cairo" pitchFamily="2" charset="-78"/>
              </a:rPr>
              <a:t>Linear Regression</a:t>
            </a:r>
          </a:p>
          <a:p>
            <a:pPr marL="285750" indent="-285750">
              <a:buFont typeface="Arial" panose="020B0604020202020204" pitchFamily="34" charset="0"/>
              <a:buChar char="•"/>
            </a:pPr>
            <a:r>
              <a:rPr lang="en-US" sz="1800" dirty="0">
                <a:latin typeface="Cairo" pitchFamily="2" charset="-78"/>
                <a:cs typeface="Cairo" pitchFamily="2" charset="-78"/>
              </a:rPr>
              <a:t>Logistic Regression</a:t>
            </a:r>
          </a:p>
          <a:p>
            <a:pPr marL="285750" indent="-285750">
              <a:buFont typeface="Arial" panose="020B0604020202020204" pitchFamily="34" charset="0"/>
              <a:buChar char="•"/>
            </a:pPr>
            <a:r>
              <a:rPr lang="en-US" sz="1800" dirty="0">
                <a:latin typeface="Cairo" pitchFamily="2" charset="-78"/>
                <a:cs typeface="Cairo" pitchFamily="2" charset="-78"/>
              </a:rPr>
              <a:t>KNN Algorithm</a:t>
            </a:r>
          </a:p>
        </p:txBody>
      </p:sp>
    </p:spTree>
    <p:extLst>
      <p:ext uri="{BB962C8B-B14F-4D97-AF65-F5344CB8AC3E}">
        <p14:creationId xmlns:p14="http://schemas.microsoft.com/office/powerpoint/2010/main" val="3282139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3"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C0D36F9C-04D0-4C42-A58D-AA51CE4B2FAE}"/>
              </a:ext>
            </a:extLst>
          </p:cNvPr>
          <p:cNvSpPr>
            <a:spLocks noGrp="1"/>
          </p:cNvSpPr>
          <p:nvPr>
            <p:ph type="title"/>
          </p:nvPr>
        </p:nvSpPr>
        <p:spPr>
          <a:xfrm>
            <a:off x="910471" y="1692675"/>
            <a:ext cx="6517745" cy="592440"/>
          </a:xfrm>
        </p:spPr>
        <p:txBody>
          <a:bodyPr/>
          <a:lstStyle/>
          <a:p>
            <a:pPr lvl="0"/>
            <a:r>
              <a:rPr lang="en-US" sz="3400" dirty="0">
                <a:latin typeface="Cairo" pitchFamily="2" charset="-78"/>
                <a:cs typeface="Cairo" pitchFamily="2" charset="-78"/>
              </a:rPr>
              <a:t>Why is data science important?</a:t>
            </a:r>
          </a:p>
        </p:txBody>
      </p:sp>
      <p:sp>
        <p:nvSpPr>
          <p:cNvPr id="8" name="Subtitle 14">
            <a:extLst>
              <a:ext uri="{FF2B5EF4-FFF2-40B4-BE49-F238E27FC236}">
                <a16:creationId xmlns:a16="http://schemas.microsoft.com/office/drawing/2014/main" id="{83BC9DA6-0696-804F-A913-E3DDE5F1A763}"/>
              </a:ext>
            </a:extLst>
          </p:cNvPr>
          <p:cNvSpPr>
            <a:spLocks noGrp="1"/>
          </p:cNvSpPr>
          <p:nvPr>
            <p:ph type="subTitle" idx="1"/>
          </p:nvPr>
        </p:nvSpPr>
        <p:spPr>
          <a:xfrm>
            <a:off x="785929" y="2556497"/>
            <a:ext cx="5020982" cy="1915879"/>
          </a:xfrm>
        </p:spPr>
        <p:txBody>
          <a:bodyPr/>
          <a:lstStyle/>
          <a:p>
            <a:r>
              <a:rPr lang="en-US" sz="1800" dirty="0">
                <a:solidFill>
                  <a:schemeClr val="accent3"/>
                </a:solidFill>
                <a:latin typeface="Cairo" pitchFamily="2" charset="-78"/>
                <a:cs typeface="Cairo" pitchFamily="2" charset="-78"/>
              </a:rPr>
              <a:t>In this topic we will talk about:</a:t>
            </a:r>
          </a:p>
          <a:p>
            <a:pPr>
              <a:lnSpc>
                <a:spcPct val="150000"/>
              </a:lnSpc>
              <a:buFont typeface="Arial" panose="020B0604020202020204" pitchFamily="34" charset="0"/>
              <a:buChar char="•"/>
            </a:pPr>
            <a:r>
              <a:rPr lang="en-US" sz="1600" dirty="0">
                <a:solidFill>
                  <a:schemeClr val="accent3"/>
                </a:solidFill>
                <a:latin typeface="Cairo" pitchFamily="2" charset="-78"/>
                <a:cs typeface="Cairo" pitchFamily="2" charset="-78"/>
              </a:rPr>
              <a:t>Data science in Business</a:t>
            </a:r>
          </a:p>
          <a:p>
            <a:pPr>
              <a:lnSpc>
                <a:spcPct val="150000"/>
              </a:lnSpc>
              <a:buFont typeface="Arial" panose="020B0604020202020204" pitchFamily="34" charset="0"/>
              <a:buChar char="•"/>
            </a:pPr>
            <a:r>
              <a:rPr lang="en-US" sz="1600" dirty="0">
                <a:solidFill>
                  <a:schemeClr val="accent3"/>
                </a:solidFill>
                <a:latin typeface="Cairo" pitchFamily="2" charset="-78"/>
                <a:cs typeface="Cairo" pitchFamily="2" charset="-78"/>
              </a:rPr>
              <a:t>Data science in Healthcare</a:t>
            </a:r>
          </a:p>
          <a:p>
            <a:pPr>
              <a:lnSpc>
                <a:spcPct val="150000"/>
              </a:lnSpc>
              <a:buFont typeface="Arial" panose="020B0604020202020204" pitchFamily="34" charset="0"/>
              <a:buChar char="•"/>
            </a:pPr>
            <a:r>
              <a:rPr lang="en-US" sz="1600" dirty="0">
                <a:solidFill>
                  <a:schemeClr val="accent3"/>
                </a:solidFill>
                <a:latin typeface="Cairo" pitchFamily="2" charset="-78"/>
                <a:cs typeface="Cairo" pitchFamily="2" charset="-78"/>
              </a:rPr>
              <a:t>Data science in Sports</a:t>
            </a:r>
          </a:p>
          <a:p>
            <a:endParaRPr lang="en-US" dirty="0">
              <a:solidFill>
                <a:schemeClr val="accent3"/>
              </a:solidFill>
              <a:latin typeface="Cairo" pitchFamily="2" charset="-78"/>
              <a:cs typeface="Cairo" pitchFamily="2" charset="-78"/>
            </a:endParaRPr>
          </a:p>
          <a:p>
            <a:endParaRPr lang="en-US" dirty="0">
              <a:solidFill>
                <a:schemeClr val="accent3"/>
              </a:solidFill>
              <a:latin typeface="Cairo" pitchFamily="2" charset="-78"/>
              <a:cs typeface="Cairo" pitchFamily="2" charset="-78"/>
            </a:endParaRPr>
          </a:p>
        </p:txBody>
      </p:sp>
    </p:spTree>
    <p:extLst>
      <p:ext uri="{BB962C8B-B14F-4D97-AF65-F5344CB8AC3E}">
        <p14:creationId xmlns:p14="http://schemas.microsoft.com/office/powerpoint/2010/main" val="21009911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4E8578E-0086-5745-8AA9-1E2831E7DF6E}"/>
              </a:ext>
            </a:extLst>
          </p:cNvPr>
          <p:cNvSpPr>
            <a:spLocks noGrp="1"/>
          </p:cNvSpPr>
          <p:nvPr>
            <p:ph type="title"/>
          </p:nvPr>
        </p:nvSpPr>
        <p:spPr/>
        <p:txBody>
          <a:bodyPr/>
          <a:lstStyle/>
          <a:p>
            <a:r>
              <a:rPr lang="en-US" dirty="0">
                <a:latin typeface="Cairo" pitchFamily="2" charset="-78"/>
                <a:cs typeface="Cairo" pitchFamily="2" charset="-78"/>
              </a:rPr>
              <a:t>Data Science in Business</a:t>
            </a:r>
          </a:p>
        </p:txBody>
      </p:sp>
      <p:sp>
        <p:nvSpPr>
          <p:cNvPr id="2" name="TextBox 1">
            <a:extLst>
              <a:ext uri="{FF2B5EF4-FFF2-40B4-BE49-F238E27FC236}">
                <a16:creationId xmlns:a16="http://schemas.microsoft.com/office/drawing/2014/main" id="{3EBA668F-B8AC-D64E-819B-642B050FE241}"/>
              </a:ext>
            </a:extLst>
          </p:cNvPr>
          <p:cNvSpPr txBox="1"/>
          <p:nvPr/>
        </p:nvSpPr>
        <p:spPr>
          <a:xfrm>
            <a:off x="516467" y="1291989"/>
            <a:ext cx="8530225" cy="2135200"/>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1800" dirty="0">
                <a:latin typeface="Cairo" pitchFamily="2" charset="-78"/>
                <a:cs typeface="Cairo" pitchFamily="2" charset="-78"/>
              </a:rPr>
              <a:t>Predict Future Market Trends.</a:t>
            </a:r>
          </a:p>
          <a:p>
            <a:pPr marL="285750" indent="-285750">
              <a:lnSpc>
                <a:spcPct val="150000"/>
              </a:lnSpc>
              <a:buFont typeface="Arial" panose="020B0604020202020204" pitchFamily="34" charset="0"/>
              <a:buChar char="•"/>
            </a:pPr>
            <a:r>
              <a:rPr lang="en-US" sz="1800" dirty="0">
                <a:latin typeface="Cairo" pitchFamily="2" charset="-78"/>
                <a:cs typeface="Cairo" pitchFamily="2" charset="-78"/>
              </a:rPr>
              <a:t>Gain Customer Insights.</a:t>
            </a:r>
          </a:p>
          <a:p>
            <a:pPr marL="285750" indent="-285750">
              <a:lnSpc>
                <a:spcPct val="150000"/>
              </a:lnSpc>
              <a:buFont typeface="Arial" panose="020B0604020202020204" pitchFamily="34" charset="0"/>
              <a:buChar char="•"/>
            </a:pPr>
            <a:r>
              <a:rPr lang="en-US" sz="1800" dirty="0">
                <a:latin typeface="Cairo" pitchFamily="2" charset="-78"/>
                <a:cs typeface="Cairo" pitchFamily="2" charset="-78"/>
              </a:rPr>
              <a:t>Targeted Advertising</a:t>
            </a:r>
          </a:p>
          <a:p>
            <a:pPr marL="285750" indent="-285750">
              <a:lnSpc>
                <a:spcPct val="150000"/>
              </a:lnSpc>
              <a:buFont typeface="Arial" panose="020B0604020202020204" pitchFamily="34" charset="0"/>
              <a:buChar char="•"/>
            </a:pPr>
            <a:endParaRPr lang="en-US" sz="1800" b="1" dirty="0">
              <a:latin typeface="Cairo" pitchFamily="2" charset="-78"/>
              <a:cs typeface="Cairo" pitchFamily="2" charset="-78"/>
            </a:endParaRPr>
          </a:p>
          <a:p>
            <a:pPr>
              <a:lnSpc>
                <a:spcPct val="150000"/>
              </a:lnSpc>
            </a:pPr>
            <a:endParaRPr lang="en-US" sz="1800" dirty="0">
              <a:latin typeface="Cairo" pitchFamily="2" charset="-78"/>
              <a:cs typeface="Cairo" pitchFamily="2" charset="-78"/>
            </a:endParaRPr>
          </a:p>
        </p:txBody>
      </p:sp>
      <p:pic>
        <p:nvPicPr>
          <p:cNvPr id="11" name="Picture 10">
            <a:extLst>
              <a:ext uri="{FF2B5EF4-FFF2-40B4-BE49-F238E27FC236}">
                <a16:creationId xmlns:a16="http://schemas.microsoft.com/office/drawing/2014/main" id="{CB04E014-3DAD-4644-A4B6-C923AEBE793F}"/>
              </a:ext>
            </a:extLst>
          </p:cNvPr>
          <p:cNvPicPr>
            <a:picLocks noChangeAspect="1"/>
          </p:cNvPicPr>
          <p:nvPr/>
        </p:nvPicPr>
        <p:blipFill>
          <a:blip r:embed="rId2"/>
          <a:stretch>
            <a:fillRect/>
          </a:stretch>
        </p:blipFill>
        <p:spPr>
          <a:xfrm>
            <a:off x="4754092" y="737422"/>
            <a:ext cx="4292600" cy="4292600"/>
          </a:xfrm>
          <a:prstGeom prst="rect">
            <a:avLst/>
          </a:prstGeom>
        </p:spPr>
      </p:pic>
    </p:spTree>
    <p:extLst>
      <p:ext uri="{BB962C8B-B14F-4D97-AF65-F5344CB8AC3E}">
        <p14:creationId xmlns:p14="http://schemas.microsoft.com/office/powerpoint/2010/main" val="1797097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738C78B-0B56-B943-ABC3-F01F00593D9D}"/>
              </a:ext>
            </a:extLst>
          </p:cNvPr>
          <p:cNvPicPr>
            <a:picLocks noChangeAspect="1"/>
          </p:cNvPicPr>
          <p:nvPr/>
        </p:nvPicPr>
        <p:blipFill>
          <a:blip r:embed="rId2">
            <a:alphaModFix amt="35000"/>
            <a:extLst>
              <a:ext uri="{BEBA8EAE-BF5A-486C-A8C5-ECC9F3942E4B}">
                <a14:imgProps xmlns:a14="http://schemas.microsoft.com/office/drawing/2010/main">
                  <a14:imgLayer r:embed="rId3">
                    <a14:imgEffect>
                      <a14:backgroundRemoval t="0" b="100000" l="250" r="98500"/>
                    </a14:imgEffect>
                  </a14:imgLayer>
                </a14:imgProps>
              </a:ext>
            </a:extLst>
          </a:blip>
          <a:stretch>
            <a:fillRect/>
          </a:stretch>
        </p:blipFill>
        <p:spPr>
          <a:xfrm>
            <a:off x="3019330" y="0"/>
            <a:ext cx="6858000" cy="5143500"/>
          </a:xfrm>
          <a:prstGeom prst="rect">
            <a:avLst/>
          </a:prstGeom>
        </p:spPr>
      </p:pic>
      <p:sp>
        <p:nvSpPr>
          <p:cNvPr id="4" name="Title 3">
            <a:extLst>
              <a:ext uri="{FF2B5EF4-FFF2-40B4-BE49-F238E27FC236}">
                <a16:creationId xmlns:a16="http://schemas.microsoft.com/office/drawing/2014/main" id="{04E8578E-0086-5745-8AA9-1E2831E7DF6E}"/>
              </a:ext>
            </a:extLst>
          </p:cNvPr>
          <p:cNvSpPr>
            <a:spLocks noGrp="1"/>
          </p:cNvSpPr>
          <p:nvPr>
            <p:ph type="title"/>
          </p:nvPr>
        </p:nvSpPr>
        <p:spPr/>
        <p:txBody>
          <a:bodyPr/>
          <a:lstStyle/>
          <a:p>
            <a:r>
              <a:rPr lang="en-US" dirty="0">
                <a:latin typeface="Cairo" pitchFamily="2" charset="-78"/>
                <a:cs typeface="Cairo" pitchFamily="2" charset="-78"/>
              </a:rPr>
              <a:t>Data Science in Healthcare</a:t>
            </a:r>
          </a:p>
        </p:txBody>
      </p:sp>
      <p:sp>
        <p:nvSpPr>
          <p:cNvPr id="2" name="TextBox 1">
            <a:extLst>
              <a:ext uri="{FF2B5EF4-FFF2-40B4-BE49-F238E27FC236}">
                <a16:creationId xmlns:a16="http://schemas.microsoft.com/office/drawing/2014/main" id="{3EBA668F-B8AC-D64E-819B-642B050FE241}"/>
              </a:ext>
            </a:extLst>
          </p:cNvPr>
          <p:cNvSpPr txBox="1"/>
          <p:nvPr/>
        </p:nvSpPr>
        <p:spPr>
          <a:xfrm>
            <a:off x="302075" y="1020867"/>
            <a:ext cx="8530225" cy="2277547"/>
          </a:xfrm>
          <a:prstGeom prst="rect">
            <a:avLst/>
          </a:prstGeom>
          <a:noFill/>
        </p:spPr>
        <p:txBody>
          <a:bodyPr wrap="square" rtlCol="0">
            <a:spAutoFit/>
          </a:bodyPr>
          <a:lstStyle/>
          <a:p>
            <a:pPr>
              <a:lnSpc>
                <a:spcPct val="150000"/>
              </a:lnSpc>
            </a:pPr>
            <a:r>
              <a:rPr lang="en-US" sz="1600" dirty="0">
                <a:latin typeface="Cairo" pitchFamily="2" charset="-78"/>
                <a:cs typeface="Cairo" pitchFamily="2" charset="-78"/>
              </a:rPr>
              <a:t>Data Science helps in the recognition of scanned images to figure out the defects in a human body for helping doctors make an effective treatment strategy. These medical image tests include X-ray, sonography, MRI (Magnetic Resonance Imaging), CT scan, and many more.</a:t>
            </a:r>
          </a:p>
          <a:p>
            <a:pPr>
              <a:lnSpc>
                <a:spcPct val="150000"/>
              </a:lnSpc>
            </a:pPr>
            <a:endParaRPr lang="en-US" sz="1600" dirty="0">
              <a:latin typeface="Cairo" pitchFamily="2" charset="-78"/>
              <a:cs typeface="Cairo" pitchFamily="2" charset="-78"/>
            </a:endParaRPr>
          </a:p>
          <a:p>
            <a:pPr>
              <a:lnSpc>
                <a:spcPct val="150000"/>
              </a:lnSpc>
            </a:pPr>
            <a:r>
              <a:rPr lang="en-US" sz="1600" dirty="0">
                <a:latin typeface="Cairo" pitchFamily="2" charset="-78"/>
                <a:cs typeface="Cairo" pitchFamily="2" charset="-78"/>
              </a:rPr>
              <a:t>Data Science helps a lot in predicting what cells could be cancerous one day, to keep track of them and decrease the potential of having cancer, as well as other diseases.</a:t>
            </a:r>
          </a:p>
        </p:txBody>
      </p:sp>
      <p:sp>
        <p:nvSpPr>
          <p:cNvPr id="6" name="TextBox 5">
            <a:extLst>
              <a:ext uri="{FF2B5EF4-FFF2-40B4-BE49-F238E27FC236}">
                <a16:creationId xmlns:a16="http://schemas.microsoft.com/office/drawing/2014/main" id="{488791A1-0F9A-C343-B07E-619060890E4A}"/>
              </a:ext>
            </a:extLst>
          </p:cNvPr>
          <p:cNvSpPr txBox="1"/>
          <p:nvPr/>
        </p:nvSpPr>
        <p:spPr>
          <a:xfrm>
            <a:off x="2824681" y="-153909"/>
            <a:ext cx="184731" cy="307777"/>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2601876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 calcmode="lin" valueType="num">
                                      <p:cBhvr additive="base">
                                        <p:cTn id="12"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3D09112-025A-43C9-9448-90F6121A91B0}"/>
              </a:ext>
            </a:extLst>
          </p:cNvPr>
          <p:cNvSpPr>
            <a:spLocks noGrp="1"/>
          </p:cNvSpPr>
          <p:nvPr>
            <p:ph type="subTitle" idx="1"/>
          </p:nvPr>
        </p:nvSpPr>
        <p:spPr>
          <a:xfrm>
            <a:off x="410869" y="1138228"/>
            <a:ext cx="8255400" cy="1915879"/>
          </a:xfrm>
        </p:spPr>
        <p:txBody>
          <a:bodyPr/>
          <a:lstStyle/>
          <a:p>
            <a:pPr>
              <a:lnSpc>
                <a:spcPct val="150000"/>
              </a:lnSpc>
              <a:buFont typeface="Arial" panose="020B0604020202020204" pitchFamily="34" charset="0"/>
              <a:buChar char="•"/>
            </a:pPr>
            <a:r>
              <a:rPr lang="en-US" sz="2000" dirty="0">
                <a:solidFill>
                  <a:schemeClr val="accent3"/>
                </a:solidFill>
                <a:latin typeface="Cairo" pitchFamily="2" charset="-78"/>
                <a:cs typeface="Cairo" pitchFamily="2" charset="-78"/>
              </a:rPr>
              <a:t>What is data science?</a:t>
            </a:r>
          </a:p>
          <a:p>
            <a:pPr>
              <a:lnSpc>
                <a:spcPct val="150000"/>
              </a:lnSpc>
              <a:buFont typeface="Arial" panose="020B0604020202020204" pitchFamily="34" charset="0"/>
              <a:buChar char="•"/>
            </a:pPr>
            <a:r>
              <a:rPr lang="en-US" sz="2000" dirty="0">
                <a:solidFill>
                  <a:schemeClr val="accent3"/>
                </a:solidFill>
                <a:latin typeface="Cairo" pitchFamily="2" charset="-78"/>
                <a:cs typeface="Cairo" pitchFamily="2" charset="-78"/>
              </a:rPr>
              <a:t>What do we mean by data?</a:t>
            </a:r>
          </a:p>
          <a:p>
            <a:pPr>
              <a:lnSpc>
                <a:spcPct val="150000"/>
              </a:lnSpc>
              <a:buFont typeface="Arial" panose="020B0604020202020204" pitchFamily="34" charset="0"/>
              <a:buChar char="•"/>
            </a:pPr>
            <a:r>
              <a:rPr lang="en-US" sz="2000" dirty="0">
                <a:solidFill>
                  <a:schemeClr val="accent3"/>
                </a:solidFill>
                <a:latin typeface="Cairo" pitchFamily="2" charset="-78"/>
                <a:cs typeface="Cairo" pitchFamily="2" charset="-78"/>
              </a:rPr>
              <a:t>Why is data science important?</a:t>
            </a:r>
          </a:p>
          <a:p>
            <a:pPr>
              <a:lnSpc>
                <a:spcPct val="150000"/>
              </a:lnSpc>
              <a:buFont typeface="Arial" panose="020B0604020202020204" pitchFamily="34" charset="0"/>
              <a:buChar char="•"/>
            </a:pPr>
            <a:r>
              <a:rPr lang="en-US" sz="2000" dirty="0">
                <a:solidFill>
                  <a:schemeClr val="accent3"/>
                </a:solidFill>
                <a:latin typeface="Cairo" pitchFamily="2" charset="-78"/>
                <a:cs typeface="Cairo" pitchFamily="2" charset="-78"/>
              </a:rPr>
              <a:t>Types of data</a:t>
            </a:r>
          </a:p>
        </p:txBody>
      </p:sp>
      <p:sp>
        <p:nvSpPr>
          <p:cNvPr id="4" name="Title 3">
            <a:extLst>
              <a:ext uri="{FF2B5EF4-FFF2-40B4-BE49-F238E27FC236}">
                <a16:creationId xmlns:a16="http://schemas.microsoft.com/office/drawing/2014/main" id="{5D780DBE-02B8-4BE4-8B91-1A56410CF597}"/>
              </a:ext>
            </a:extLst>
          </p:cNvPr>
          <p:cNvSpPr>
            <a:spLocks noGrp="1"/>
          </p:cNvSpPr>
          <p:nvPr>
            <p:ph type="title"/>
          </p:nvPr>
        </p:nvSpPr>
        <p:spPr>
          <a:xfrm>
            <a:off x="334894" y="483797"/>
            <a:ext cx="8233500" cy="607828"/>
          </a:xfrm>
        </p:spPr>
        <p:txBody>
          <a:bodyPr/>
          <a:lstStyle/>
          <a:p>
            <a:r>
              <a:rPr lang="en-US" dirty="0">
                <a:latin typeface="Cairo" pitchFamily="2" charset="-78"/>
                <a:cs typeface="Cairo" pitchFamily="2" charset="-78"/>
              </a:rPr>
              <a:t>Agenda</a:t>
            </a:r>
          </a:p>
        </p:txBody>
      </p:sp>
    </p:spTree>
    <p:extLst>
      <p:ext uri="{BB962C8B-B14F-4D97-AF65-F5344CB8AC3E}">
        <p14:creationId xmlns:p14="http://schemas.microsoft.com/office/powerpoint/2010/main" val="186132708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5824229-1A57-9C40-B23B-F00104074A8D}"/>
              </a:ext>
            </a:extLst>
          </p:cNvPr>
          <p:cNvPicPr>
            <a:picLocks noChangeAspect="1"/>
          </p:cNvPicPr>
          <p:nvPr/>
        </p:nvPicPr>
        <p:blipFill>
          <a:blip r:embed="rId2">
            <a:alphaModFix amt="20000"/>
          </a:blip>
          <a:stretch>
            <a:fillRect/>
          </a:stretch>
        </p:blipFill>
        <p:spPr>
          <a:xfrm>
            <a:off x="5377759" y="193708"/>
            <a:ext cx="3610392" cy="4880048"/>
          </a:xfrm>
          <a:prstGeom prst="rect">
            <a:avLst/>
          </a:prstGeom>
        </p:spPr>
      </p:pic>
      <p:sp>
        <p:nvSpPr>
          <p:cNvPr id="4" name="Title 3">
            <a:extLst>
              <a:ext uri="{FF2B5EF4-FFF2-40B4-BE49-F238E27FC236}">
                <a16:creationId xmlns:a16="http://schemas.microsoft.com/office/drawing/2014/main" id="{04E8578E-0086-5745-8AA9-1E2831E7DF6E}"/>
              </a:ext>
            </a:extLst>
          </p:cNvPr>
          <p:cNvSpPr>
            <a:spLocks noGrp="1"/>
          </p:cNvSpPr>
          <p:nvPr>
            <p:ph type="title"/>
          </p:nvPr>
        </p:nvSpPr>
        <p:spPr/>
        <p:txBody>
          <a:bodyPr/>
          <a:lstStyle/>
          <a:p>
            <a:r>
              <a:rPr lang="en-US" dirty="0">
                <a:latin typeface="Cairo" pitchFamily="2" charset="-78"/>
                <a:cs typeface="Cairo" pitchFamily="2" charset="-78"/>
              </a:rPr>
              <a:t>Data Science in Sports</a:t>
            </a:r>
          </a:p>
        </p:txBody>
      </p:sp>
      <p:sp>
        <p:nvSpPr>
          <p:cNvPr id="3" name="TextBox 2">
            <a:extLst>
              <a:ext uri="{FF2B5EF4-FFF2-40B4-BE49-F238E27FC236}">
                <a16:creationId xmlns:a16="http://schemas.microsoft.com/office/drawing/2014/main" id="{46E4A93E-CA2B-9140-B0CA-AC6E32C806CA}"/>
              </a:ext>
            </a:extLst>
          </p:cNvPr>
          <p:cNvSpPr txBox="1"/>
          <p:nvPr/>
        </p:nvSpPr>
        <p:spPr>
          <a:xfrm>
            <a:off x="155850" y="867300"/>
            <a:ext cx="8832300" cy="3385542"/>
          </a:xfrm>
          <a:prstGeom prst="rect">
            <a:avLst/>
          </a:prstGeom>
          <a:noFill/>
        </p:spPr>
        <p:txBody>
          <a:bodyPr wrap="square" rtlCol="0">
            <a:spAutoFit/>
          </a:bodyPr>
          <a:lstStyle/>
          <a:p>
            <a:pPr>
              <a:lnSpc>
                <a:spcPct val="150000"/>
              </a:lnSpc>
            </a:pPr>
            <a:r>
              <a:rPr lang="en-US" sz="1600" dirty="0">
                <a:latin typeface="Cairo" pitchFamily="2" charset="-78"/>
                <a:cs typeface="Cairo" pitchFamily="2" charset="-78"/>
              </a:rPr>
              <a:t>Data science can be used in sports to determine which players should the team sign, what is the technique of the team, and how can they improve from themselves. Everything that a player does on the field can be measured these days. </a:t>
            </a:r>
            <a:r>
              <a:rPr lang="en-US" sz="1600" dirty="0"/>
              <a:t>Data is a key part of recruiting players but data has to be applied correctly to build a team identity.</a:t>
            </a:r>
          </a:p>
          <a:p>
            <a:pPr>
              <a:lnSpc>
                <a:spcPct val="150000"/>
              </a:lnSpc>
            </a:pPr>
            <a:endParaRPr lang="en-US" sz="1600" dirty="0">
              <a:latin typeface="Cairo" pitchFamily="2" charset="-78"/>
              <a:cs typeface="Cairo" pitchFamily="2" charset="-78"/>
            </a:endParaRPr>
          </a:p>
          <a:p>
            <a:pPr>
              <a:lnSpc>
                <a:spcPct val="150000"/>
              </a:lnSpc>
            </a:pPr>
            <a:r>
              <a:rPr lang="en-US" sz="1600" dirty="0">
                <a:latin typeface="Cairo" pitchFamily="2" charset="-78"/>
                <a:cs typeface="Cairo" pitchFamily="2" charset="-78"/>
              </a:rPr>
              <a:t>For example: Liverpool used data science to sign Mohamed Salah in 2017. A group of data scientists worked together to figure out who is the best player to join liverpool. They collected information about how the manager (Klopp) wanted the team to play, and based on this data, they decided that Mo Salah is the best option for liverpool.</a:t>
            </a:r>
          </a:p>
        </p:txBody>
      </p:sp>
    </p:spTree>
    <p:extLst>
      <p:ext uri="{BB962C8B-B14F-4D97-AF65-F5344CB8AC3E}">
        <p14:creationId xmlns:p14="http://schemas.microsoft.com/office/powerpoint/2010/main" val="2976132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C0D36F9C-04D0-4C42-A58D-AA51CE4B2FAE}"/>
              </a:ext>
            </a:extLst>
          </p:cNvPr>
          <p:cNvSpPr>
            <a:spLocks noGrp="1"/>
          </p:cNvSpPr>
          <p:nvPr>
            <p:ph type="title"/>
          </p:nvPr>
        </p:nvSpPr>
        <p:spPr>
          <a:xfrm>
            <a:off x="910472" y="1692675"/>
            <a:ext cx="5366400" cy="653995"/>
          </a:xfrm>
        </p:spPr>
        <p:txBody>
          <a:bodyPr/>
          <a:lstStyle/>
          <a:p>
            <a:pPr lvl="0"/>
            <a:r>
              <a:rPr lang="en-US" dirty="0">
                <a:latin typeface="Cairo" pitchFamily="2" charset="-78"/>
                <a:cs typeface="Cairo" pitchFamily="2" charset="-78"/>
              </a:rPr>
              <a:t>Types of data</a:t>
            </a:r>
          </a:p>
        </p:txBody>
      </p:sp>
      <p:sp>
        <p:nvSpPr>
          <p:cNvPr id="7" name="Subtitle 14">
            <a:extLst>
              <a:ext uri="{FF2B5EF4-FFF2-40B4-BE49-F238E27FC236}">
                <a16:creationId xmlns:a16="http://schemas.microsoft.com/office/drawing/2014/main" id="{61D058B7-9561-A449-A574-D3D93D80ADDC}"/>
              </a:ext>
            </a:extLst>
          </p:cNvPr>
          <p:cNvSpPr>
            <a:spLocks noGrp="1"/>
          </p:cNvSpPr>
          <p:nvPr>
            <p:ph type="subTitle" idx="1"/>
          </p:nvPr>
        </p:nvSpPr>
        <p:spPr>
          <a:xfrm>
            <a:off x="785929" y="2556497"/>
            <a:ext cx="5020982" cy="1038716"/>
          </a:xfrm>
        </p:spPr>
        <p:txBody>
          <a:bodyPr/>
          <a:lstStyle/>
          <a:p>
            <a:r>
              <a:rPr lang="en-US" sz="1800" dirty="0">
                <a:solidFill>
                  <a:schemeClr val="accent3"/>
                </a:solidFill>
                <a:latin typeface="Cairo" pitchFamily="2" charset="-78"/>
                <a:cs typeface="Cairo" pitchFamily="2" charset="-78"/>
              </a:rPr>
              <a:t>In this topic we will talk about:</a:t>
            </a:r>
          </a:p>
          <a:p>
            <a:pPr>
              <a:lnSpc>
                <a:spcPct val="150000"/>
              </a:lnSpc>
              <a:buFont typeface="Arial" panose="020B0604020202020204" pitchFamily="34" charset="0"/>
              <a:buChar char="•"/>
            </a:pPr>
            <a:r>
              <a:rPr lang="en-US" dirty="0">
                <a:solidFill>
                  <a:schemeClr val="accent3"/>
                </a:solidFill>
                <a:latin typeface="Cairo" pitchFamily="2" charset="-78"/>
                <a:cs typeface="Cairo" pitchFamily="2" charset="-78"/>
              </a:rPr>
              <a:t>Data types (according to the way it is stored)</a:t>
            </a:r>
          </a:p>
          <a:p>
            <a:pPr>
              <a:lnSpc>
                <a:spcPct val="150000"/>
              </a:lnSpc>
              <a:buFont typeface="Arial" panose="020B0604020202020204" pitchFamily="34" charset="0"/>
              <a:buChar char="•"/>
            </a:pPr>
            <a:r>
              <a:rPr lang="en-US" dirty="0">
                <a:latin typeface="Cairo" pitchFamily="2" charset="-78"/>
                <a:cs typeface="Cairo" pitchFamily="2" charset="-78"/>
              </a:rPr>
              <a:t>Data types (according to the data itself)</a:t>
            </a:r>
          </a:p>
        </p:txBody>
      </p:sp>
    </p:spTree>
    <p:extLst>
      <p:ext uri="{BB962C8B-B14F-4D97-AF65-F5344CB8AC3E}">
        <p14:creationId xmlns:p14="http://schemas.microsoft.com/office/powerpoint/2010/main" val="31222331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C68B6FB-7318-C445-83C6-30745C78197E}"/>
              </a:ext>
            </a:extLst>
          </p:cNvPr>
          <p:cNvSpPr>
            <a:spLocks noGrp="1"/>
          </p:cNvSpPr>
          <p:nvPr>
            <p:ph type="body" idx="1"/>
          </p:nvPr>
        </p:nvSpPr>
        <p:spPr>
          <a:xfrm>
            <a:off x="451256" y="1529869"/>
            <a:ext cx="8214900" cy="1177215"/>
          </a:xfrm>
        </p:spPr>
        <p:txBody>
          <a:bodyPr/>
          <a:lstStyle/>
          <a:p>
            <a:pPr>
              <a:lnSpc>
                <a:spcPct val="150000"/>
              </a:lnSpc>
            </a:pPr>
            <a:r>
              <a:rPr lang="en-US" sz="2400" dirty="0">
                <a:latin typeface="Cairo" pitchFamily="2" charset="-78"/>
                <a:cs typeface="Cairo" pitchFamily="2" charset="-78"/>
              </a:rPr>
              <a:t>Structured</a:t>
            </a:r>
          </a:p>
          <a:p>
            <a:pPr>
              <a:lnSpc>
                <a:spcPct val="150000"/>
              </a:lnSpc>
            </a:pPr>
            <a:r>
              <a:rPr lang="en-US" sz="2400" dirty="0">
                <a:latin typeface="Cairo" pitchFamily="2" charset="-78"/>
                <a:cs typeface="Cairo" pitchFamily="2" charset="-78"/>
              </a:rPr>
              <a:t>Unstructured</a:t>
            </a:r>
          </a:p>
        </p:txBody>
      </p:sp>
      <p:sp>
        <p:nvSpPr>
          <p:cNvPr id="13" name="Title 12">
            <a:extLst>
              <a:ext uri="{FF2B5EF4-FFF2-40B4-BE49-F238E27FC236}">
                <a16:creationId xmlns:a16="http://schemas.microsoft.com/office/drawing/2014/main" id="{C0D36F9C-04D0-4C42-A58D-AA51CE4B2FAE}"/>
              </a:ext>
            </a:extLst>
          </p:cNvPr>
          <p:cNvSpPr>
            <a:spLocks noGrp="1"/>
          </p:cNvSpPr>
          <p:nvPr>
            <p:ph type="title"/>
          </p:nvPr>
        </p:nvSpPr>
        <p:spPr>
          <a:xfrm>
            <a:off x="334894" y="483797"/>
            <a:ext cx="8233500" cy="607828"/>
          </a:xfrm>
        </p:spPr>
        <p:txBody>
          <a:bodyPr/>
          <a:lstStyle/>
          <a:p>
            <a:pPr lvl="0"/>
            <a:r>
              <a:rPr lang="en-US" dirty="0">
                <a:latin typeface="Cairo" pitchFamily="2" charset="-78"/>
                <a:cs typeface="Cairo" pitchFamily="2" charset="-78"/>
              </a:rPr>
              <a:t>Types of data (acc to the way it is stored)</a:t>
            </a:r>
          </a:p>
        </p:txBody>
      </p:sp>
      <p:pic>
        <p:nvPicPr>
          <p:cNvPr id="2" name="Picture 1">
            <a:extLst>
              <a:ext uri="{FF2B5EF4-FFF2-40B4-BE49-F238E27FC236}">
                <a16:creationId xmlns:a16="http://schemas.microsoft.com/office/drawing/2014/main" id="{25AE648A-F932-714C-8EB8-1A1911D47A0D}"/>
              </a:ext>
            </a:extLst>
          </p:cNvPr>
          <p:cNvPicPr>
            <a:picLocks noChangeAspect="1"/>
          </p:cNvPicPr>
          <p:nvPr/>
        </p:nvPicPr>
        <p:blipFill>
          <a:blip r:embed="rId2"/>
          <a:stretch>
            <a:fillRect/>
          </a:stretch>
        </p:blipFill>
        <p:spPr>
          <a:xfrm>
            <a:off x="0" y="-4434091"/>
            <a:ext cx="9144000" cy="4267200"/>
          </a:xfrm>
          <a:prstGeom prst="rect">
            <a:avLst/>
          </a:prstGeom>
        </p:spPr>
      </p:pic>
      <p:pic>
        <p:nvPicPr>
          <p:cNvPr id="5" name="Picture 4">
            <a:extLst>
              <a:ext uri="{FF2B5EF4-FFF2-40B4-BE49-F238E27FC236}">
                <a16:creationId xmlns:a16="http://schemas.microsoft.com/office/drawing/2014/main" id="{57CA26EF-D5EB-3046-9775-866FD1B10C96}"/>
              </a:ext>
            </a:extLst>
          </p:cNvPr>
          <p:cNvPicPr>
            <a:picLocks noChangeAspect="1"/>
          </p:cNvPicPr>
          <p:nvPr/>
        </p:nvPicPr>
        <p:blipFill>
          <a:blip r:embed="rId3"/>
          <a:stretch>
            <a:fillRect/>
          </a:stretch>
        </p:blipFill>
        <p:spPr>
          <a:xfrm>
            <a:off x="-13294" y="5690543"/>
            <a:ext cx="9144000" cy="3157804"/>
          </a:xfrm>
          <a:prstGeom prst="rect">
            <a:avLst/>
          </a:prstGeom>
        </p:spPr>
      </p:pic>
    </p:spTree>
    <p:extLst>
      <p:ext uri="{BB962C8B-B14F-4D97-AF65-F5344CB8AC3E}">
        <p14:creationId xmlns:p14="http://schemas.microsoft.com/office/powerpoint/2010/main" val="2838800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C68B6FB-7318-C445-83C6-30745C78197E}"/>
              </a:ext>
            </a:extLst>
          </p:cNvPr>
          <p:cNvSpPr>
            <a:spLocks noGrp="1"/>
          </p:cNvSpPr>
          <p:nvPr>
            <p:ph type="body" idx="1"/>
          </p:nvPr>
        </p:nvSpPr>
        <p:spPr>
          <a:xfrm>
            <a:off x="212334" y="1152895"/>
            <a:ext cx="8692744" cy="2008212"/>
          </a:xfrm>
        </p:spPr>
        <p:txBody>
          <a:bodyPr/>
          <a:lstStyle/>
          <a:p>
            <a:pPr marL="114300" indent="0">
              <a:buNone/>
            </a:pPr>
            <a:r>
              <a:rPr lang="en-US" dirty="0">
                <a:latin typeface="Cairo" pitchFamily="2" charset="-78"/>
                <a:cs typeface="Cairo" pitchFamily="2" charset="-78"/>
              </a:rPr>
              <a:t>Structured data refers to data that resides in a fixed field within a file or record (Table).</a:t>
            </a:r>
          </a:p>
          <a:p>
            <a:pPr marL="114300" indent="0">
              <a:buNone/>
            </a:pPr>
            <a:endParaRPr lang="en-US" dirty="0">
              <a:latin typeface="Cairo" pitchFamily="2" charset="-78"/>
              <a:cs typeface="Cairo" pitchFamily="2" charset="-78"/>
            </a:endParaRPr>
          </a:p>
          <a:p>
            <a:pPr marL="114300" indent="0">
              <a:buNone/>
            </a:pPr>
            <a:r>
              <a:rPr lang="en-US" dirty="0">
                <a:latin typeface="Cairo" pitchFamily="2" charset="-78"/>
                <a:cs typeface="Cairo" pitchFamily="2" charset="-78"/>
              </a:rPr>
              <a:t>Structured data is typically stored in a database. It can consist of numbers and text, and sourcing can happen automatically or manually, as long as it's within an database structure (Tables).</a:t>
            </a:r>
          </a:p>
          <a:p>
            <a:pPr marL="114300" indent="0">
              <a:buNone/>
            </a:pPr>
            <a:endParaRPr lang="en-US" dirty="0">
              <a:latin typeface="Cairo" pitchFamily="2" charset="-78"/>
              <a:cs typeface="Cairo" pitchFamily="2" charset="-78"/>
            </a:endParaRPr>
          </a:p>
          <a:p>
            <a:pPr marL="114300" indent="0">
              <a:buNone/>
            </a:pPr>
            <a:r>
              <a:rPr lang="en-US" dirty="0">
                <a:latin typeface="Cairo" pitchFamily="2" charset="-78"/>
                <a:cs typeface="Cairo" pitchFamily="2" charset="-78"/>
              </a:rPr>
              <a:t>Examples: names – dates – addresses - credit card numbers</a:t>
            </a:r>
          </a:p>
        </p:txBody>
      </p:sp>
      <p:sp>
        <p:nvSpPr>
          <p:cNvPr id="13" name="Title 12">
            <a:extLst>
              <a:ext uri="{FF2B5EF4-FFF2-40B4-BE49-F238E27FC236}">
                <a16:creationId xmlns:a16="http://schemas.microsoft.com/office/drawing/2014/main" id="{C0D36F9C-04D0-4C42-A58D-AA51CE4B2FAE}"/>
              </a:ext>
            </a:extLst>
          </p:cNvPr>
          <p:cNvSpPr>
            <a:spLocks noGrp="1"/>
          </p:cNvSpPr>
          <p:nvPr>
            <p:ph type="title"/>
          </p:nvPr>
        </p:nvSpPr>
        <p:spPr>
          <a:xfrm>
            <a:off x="334894" y="483797"/>
            <a:ext cx="8233500" cy="607828"/>
          </a:xfrm>
        </p:spPr>
        <p:txBody>
          <a:bodyPr/>
          <a:lstStyle/>
          <a:p>
            <a:pPr lvl="0"/>
            <a:r>
              <a:rPr lang="en-US" dirty="0">
                <a:latin typeface="Cairo" pitchFamily="2" charset="-78"/>
                <a:cs typeface="Cairo" pitchFamily="2" charset="-78"/>
              </a:rPr>
              <a:t>Types of data (acc to the way it is stored)</a:t>
            </a:r>
          </a:p>
        </p:txBody>
      </p:sp>
      <p:pic>
        <p:nvPicPr>
          <p:cNvPr id="2" name="Picture 1">
            <a:extLst>
              <a:ext uri="{FF2B5EF4-FFF2-40B4-BE49-F238E27FC236}">
                <a16:creationId xmlns:a16="http://schemas.microsoft.com/office/drawing/2014/main" id="{25AE648A-F932-714C-8EB8-1A1911D47A0D}"/>
              </a:ext>
            </a:extLst>
          </p:cNvPr>
          <p:cNvPicPr>
            <a:picLocks noChangeAspect="1"/>
          </p:cNvPicPr>
          <p:nvPr/>
        </p:nvPicPr>
        <p:blipFill>
          <a:blip r:embed="rId2"/>
          <a:stretch>
            <a:fillRect/>
          </a:stretch>
        </p:blipFill>
        <p:spPr>
          <a:xfrm>
            <a:off x="0" y="-4434091"/>
            <a:ext cx="9144000" cy="4267200"/>
          </a:xfrm>
          <a:prstGeom prst="rect">
            <a:avLst/>
          </a:prstGeom>
        </p:spPr>
      </p:pic>
      <p:pic>
        <p:nvPicPr>
          <p:cNvPr id="5" name="Picture 4">
            <a:extLst>
              <a:ext uri="{FF2B5EF4-FFF2-40B4-BE49-F238E27FC236}">
                <a16:creationId xmlns:a16="http://schemas.microsoft.com/office/drawing/2014/main" id="{57CA26EF-D5EB-3046-9775-866FD1B10C96}"/>
              </a:ext>
            </a:extLst>
          </p:cNvPr>
          <p:cNvPicPr>
            <a:picLocks noChangeAspect="1"/>
          </p:cNvPicPr>
          <p:nvPr/>
        </p:nvPicPr>
        <p:blipFill>
          <a:blip r:embed="rId3"/>
          <a:stretch>
            <a:fillRect/>
          </a:stretch>
        </p:blipFill>
        <p:spPr>
          <a:xfrm>
            <a:off x="-13294" y="5690543"/>
            <a:ext cx="9144000" cy="3157804"/>
          </a:xfrm>
          <a:prstGeom prst="rect">
            <a:avLst/>
          </a:prstGeom>
        </p:spPr>
      </p:pic>
    </p:spTree>
    <p:extLst>
      <p:ext uri="{BB962C8B-B14F-4D97-AF65-F5344CB8AC3E}">
        <p14:creationId xmlns:p14="http://schemas.microsoft.com/office/powerpoint/2010/main" val="3760017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C68B6FB-7318-C445-83C6-30745C78197E}"/>
              </a:ext>
            </a:extLst>
          </p:cNvPr>
          <p:cNvSpPr>
            <a:spLocks noGrp="1"/>
          </p:cNvSpPr>
          <p:nvPr>
            <p:ph type="body" idx="1"/>
          </p:nvPr>
        </p:nvSpPr>
        <p:spPr>
          <a:xfrm>
            <a:off x="212334" y="1152895"/>
            <a:ext cx="8692744" cy="346218"/>
          </a:xfrm>
        </p:spPr>
        <p:txBody>
          <a:bodyPr/>
          <a:lstStyle/>
          <a:p>
            <a:pPr marL="114300" indent="0">
              <a:buNone/>
            </a:pPr>
            <a:r>
              <a:rPr lang="en-US" dirty="0"/>
              <a:t>Form of the structured data:</a:t>
            </a:r>
          </a:p>
        </p:txBody>
      </p:sp>
      <p:sp>
        <p:nvSpPr>
          <p:cNvPr id="13" name="Title 12">
            <a:extLst>
              <a:ext uri="{FF2B5EF4-FFF2-40B4-BE49-F238E27FC236}">
                <a16:creationId xmlns:a16="http://schemas.microsoft.com/office/drawing/2014/main" id="{C0D36F9C-04D0-4C42-A58D-AA51CE4B2FAE}"/>
              </a:ext>
            </a:extLst>
          </p:cNvPr>
          <p:cNvSpPr>
            <a:spLocks noGrp="1"/>
          </p:cNvSpPr>
          <p:nvPr>
            <p:ph type="title"/>
          </p:nvPr>
        </p:nvSpPr>
        <p:spPr>
          <a:xfrm>
            <a:off x="334894" y="483797"/>
            <a:ext cx="8233500" cy="607828"/>
          </a:xfrm>
        </p:spPr>
        <p:txBody>
          <a:bodyPr/>
          <a:lstStyle/>
          <a:p>
            <a:pPr lvl="0"/>
            <a:r>
              <a:rPr lang="en-US" dirty="0">
                <a:latin typeface="Cairo" pitchFamily="2" charset="-78"/>
                <a:cs typeface="Cairo" pitchFamily="2" charset="-78"/>
              </a:rPr>
              <a:t>Types of data (acc to the way it is stored)</a:t>
            </a:r>
          </a:p>
        </p:txBody>
      </p:sp>
      <p:pic>
        <p:nvPicPr>
          <p:cNvPr id="2" name="Picture 1">
            <a:extLst>
              <a:ext uri="{FF2B5EF4-FFF2-40B4-BE49-F238E27FC236}">
                <a16:creationId xmlns:a16="http://schemas.microsoft.com/office/drawing/2014/main" id="{25AE648A-F932-714C-8EB8-1A1911D47A0D}"/>
              </a:ext>
            </a:extLst>
          </p:cNvPr>
          <p:cNvPicPr>
            <a:picLocks noChangeAspect="1"/>
          </p:cNvPicPr>
          <p:nvPr/>
        </p:nvPicPr>
        <p:blipFill>
          <a:blip r:embed="rId2"/>
          <a:stretch>
            <a:fillRect/>
          </a:stretch>
        </p:blipFill>
        <p:spPr>
          <a:xfrm>
            <a:off x="0" y="-4434091"/>
            <a:ext cx="9144000" cy="4267200"/>
          </a:xfrm>
          <a:prstGeom prst="rect">
            <a:avLst/>
          </a:prstGeom>
        </p:spPr>
      </p:pic>
      <p:pic>
        <p:nvPicPr>
          <p:cNvPr id="5" name="Picture 4">
            <a:extLst>
              <a:ext uri="{FF2B5EF4-FFF2-40B4-BE49-F238E27FC236}">
                <a16:creationId xmlns:a16="http://schemas.microsoft.com/office/drawing/2014/main" id="{57CA26EF-D5EB-3046-9775-866FD1B10C96}"/>
              </a:ext>
            </a:extLst>
          </p:cNvPr>
          <p:cNvPicPr>
            <a:picLocks noChangeAspect="1"/>
          </p:cNvPicPr>
          <p:nvPr/>
        </p:nvPicPr>
        <p:blipFill>
          <a:blip r:embed="rId3"/>
          <a:stretch>
            <a:fillRect/>
          </a:stretch>
        </p:blipFill>
        <p:spPr>
          <a:xfrm>
            <a:off x="-13294" y="5690543"/>
            <a:ext cx="9144000" cy="3157804"/>
          </a:xfrm>
          <a:prstGeom prst="rect">
            <a:avLst/>
          </a:prstGeom>
        </p:spPr>
      </p:pic>
      <p:pic>
        <p:nvPicPr>
          <p:cNvPr id="4" name="Picture 3">
            <a:extLst>
              <a:ext uri="{FF2B5EF4-FFF2-40B4-BE49-F238E27FC236}">
                <a16:creationId xmlns:a16="http://schemas.microsoft.com/office/drawing/2014/main" id="{FC85F5E4-0C4D-E345-9A55-A4321DDD2CB3}"/>
              </a:ext>
            </a:extLst>
          </p:cNvPr>
          <p:cNvPicPr>
            <a:picLocks noChangeAspect="1"/>
          </p:cNvPicPr>
          <p:nvPr/>
        </p:nvPicPr>
        <p:blipFill>
          <a:blip r:embed="rId4"/>
          <a:stretch>
            <a:fillRect/>
          </a:stretch>
        </p:blipFill>
        <p:spPr>
          <a:xfrm>
            <a:off x="1624778" y="1466839"/>
            <a:ext cx="5270500" cy="3022600"/>
          </a:xfrm>
          <a:prstGeom prst="rect">
            <a:avLst/>
          </a:prstGeom>
        </p:spPr>
      </p:pic>
    </p:spTree>
    <p:extLst>
      <p:ext uri="{BB962C8B-B14F-4D97-AF65-F5344CB8AC3E}">
        <p14:creationId xmlns:p14="http://schemas.microsoft.com/office/powerpoint/2010/main" val="113945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C68B6FB-7318-C445-83C6-30745C78197E}"/>
              </a:ext>
            </a:extLst>
          </p:cNvPr>
          <p:cNvSpPr>
            <a:spLocks noGrp="1"/>
          </p:cNvSpPr>
          <p:nvPr>
            <p:ph type="body" idx="1"/>
          </p:nvPr>
        </p:nvSpPr>
        <p:spPr>
          <a:xfrm>
            <a:off x="212334" y="1152895"/>
            <a:ext cx="8692744" cy="1731213"/>
          </a:xfrm>
        </p:spPr>
        <p:txBody>
          <a:bodyPr/>
          <a:lstStyle/>
          <a:p>
            <a:pPr marL="114300" indent="0">
              <a:lnSpc>
                <a:spcPct val="150000"/>
              </a:lnSpc>
              <a:buNone/>
            </a:pPr>
            <a:r>
              <a:rPr lang="en-US" dirty="0">
                <a:latin typeface="Cairo" pitchFamily="2" charset="-78"/>
                <a:cs typeface="Cairo" pitchFamily="2" charset="-78"/>
              </a:rPr>
              <a:t>Unstructured data refers to data that cannot be stored in a fixed form (table),data that is not arranged according to a pre-set data form.</a:t>
            </a:r>
          </a:p>
          <a:p>
            <a:pPr marL="114300" indent="0">
              <a:lnSpc>
                <a:spcPct val="150000"/>
              </a:lnSpc>
              <a:buNone/>
            </a:pPr>
            <a:endParaRPr lang="en-US" dirty="0">
              <a:latin typeface="Cairo" pitchFamily="2" charset="-78"/>
              <a:cs typeface="Cairo" pitchFamily="2" charset="-78"/>
            </a:endParaRPr>
          </a:p>
          <a:p>
            <a:pPr marL="114300" indent="0">
              <a:lnSpc>
                <a:spcPct val="150000"/>
              </a:lnSpc>
              <a:buNone/>
            </a:pPr>
            <a:r>
              <a:rPr lang="en-US" dirty="0">
                <a:latin typeface="Cairo" pitchFamily="2" charset="-78"/>
                <a:cs typeface="Cairo" pitchFamily="2" charset="-78"/>
              </a:rPr>
              <a:t>Examples: images – emails– social media posts- videos - audios</a:t>
            </a:r>
          </a:p>
        </p:txBody>
      </p:sp>
      <p:sp>
        <p:nvSpPr>
          <p:cNvPr id="13" name="Title 12">
            <a:extLst>
              <a:ext uri="{FF2B5EF4-FFF2-40B4-BE49-F238E27FC236}">
                <a16:creationId xmlns:a16="http://schemas.microsoft.com/office/drawing/2014/main" id="{C0D36F9C-04D0-4C42-A58D-AA51CE4B2FAE}"/>
              </a:ext>
            </a:extLst>
          </p:cNvPr>
          <p:cNvSpPr>
            <a:spLocks noGrp="1"/>
          </p:cNvSpPr>
          <p:nvPr>
            <p:ph type="title"/>
          </p:nvPr>
        </p:nvSpPr>
        <p:spPr>
          <a:xfrm>
            <a:off x="334894" y="483797"/>
            <a:ext cx="8233500" cy="607828"/>
          </a:xfrm>
        </p:spPr>
        <p:txBody>
          <a:bodyPr/>
          <a:lstStyle/>
          <a:p>
            <a:pPr lvl="0"/>
            <a:r>
              <a:rPr lang="en-US" dirty="0">
                <a:latin typeface="Cairo" pitchFamily="2" charset="-78"/>
                <a:cs typeface="Cairo" pitchFamily="2" charset="-78"/>
              </a:rPr>
              <a:t>Types of data (acc to the way it is stored)</a:t>
            </a:r>
          </a:p>
        </p:txBody>
      </p:sp>
      <p:pic>
        <p:nvPicPr>
          <p:cNvPr id="2" name="Picture 1">
            <a:extLst>
              <a:ext uri="{FF2B5EF4-FFF2-40B4-BE49-F238E27FC236}">
                <a16:creationId xmlns:a16="http://schemas.microsoft.com/office/drawing/2014/main" id="{25AE648A-F932-714C-8EB8-1A1911D47A0D}"/>
              </a:ext>
            </a:extLst>
          </p:cNvPr>
          <p:cNvPicPr>
            <a:picLocks noChangeAspect="1"/>
          </p:cNvPicPr>
          <p:nvPr/>
        </p:nvPicPr>
        <p:blipFill>
          <a:blip r:embed="rId2"/>
          <a:stretch>
            <a:fillRect/>
          </a:stretch>
        </p:blipFill>
        <p:spPr>
          <a:xfrm>
            <a:off x="0" y="-4434091"/>
            <a:ext cx="9144000" cy="4267200"/>
          </a:xfrm>
          <a:prstGeom prst="rect">
            <a:avLst/>
          </a:prstGeom>
        </p:spPr>
      </p:pic>
      <p:pic>
        <p:nvPicPr>
          <p:cNvPr id="5" name="Picture 4">
            <a:extLst>
              <a:ext uri="{FF2B5EF4-FFF2-40B4-BE49-F238E27FC236}">
                <a16:creationId xmlns:a16="http://schemas.microsoft.com/office/drawing/2014/main" id="{57CA26EF-D5EB-3046-9775-866FD1B10C96}"/>
              </a:ext>
            </a:extLst>
          </p:cNvPr>
          <p:cNvPicPr>
            <a:picLocks noChangeAspect="1"/>
          </p:cNvPicPr>
          <p:nvPr/>
        </p:nvPicPr>
        <p:blipFill>
          <a:blip r:embed="rId3"/>
          <a:stretch>
            <a:fillRect/>
          </a:stretch>
        </p:blipFill>
        <p:spPr>
          <a:xfrm>
            <a:off x="-13294" y="5690543"/>
            <a:ext cx="9144000" cy="3157804"/>
          </a:xfrm>
          <a:prstGeom prst="rect">
            <a:avLst/>
          </a:prstGeom>
        </p:spPr>
      </p:pic>
    </p:spTree>
    <p:extLst>
      <p:ext uri="{BB962C8B-B14F-4D97-AF65-F5344CB8AC3E}">
        <p14:creationId xmlns:p14="http://schemas.microsoft.com/office/powerpoint/2010/main" val="1207100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C68B6FB-7318-C445-83C6-30745C78197E}"/>
              </a:ext>
            </a:extLst>
          </p:cNvPr>
          <p:cNvSpPr>
            <a:spLocks noGrp="1"/>
          </p:cNvSpPr>
          <p:nvPr>
            <p:ph type="body" idx="1"/>
          </p:nvPr>
        </p:nvSpPr>
        <p:spPr>
          <a:xfrm>
            <a:off x="212334" y="1152895"/>
            <a:ext cx="8692744" cy="346218"/>
          </a:xfrm>
        </p:spPr>
        <p:txBody>
          <a:bodyPr/>
          <a:lstStyle/>
          <a:p>
            <a:pPr marL="114300" indent="0">
              <a:buNone/>
            </a:pPr>
            <a:r>
              <a:rPr lang="en-US" dirty="0"/>
              <a:t>Form of the unstructured data:</a:t>
            </a:r>
          </a:p>
        </p:txBody>
      </p:sp>
      <p:sp>
        <p:nvSpPr>
          <p:cNvPr id="13" name="Title 12">
            <a:extLst>
              <a:ext uri="{FF2B5EF4-FFF2-40B4-BE49-F238E27FC236}">
                <a16:creationId xmlns:a16="http://schemas.microsoft.com/office/drawing/2014/main" id="{C0D36F9C-04D0-4C42-A58D-AA51CE4B2FAE}"/>
              </a:ext>
            </a:extLst>
          </p:cNvPr>
          <p:cNvSpPr>
            <a:spLocks noGrp="1"/>
          </p:cNvSpPr>
          <p:nvPr>
            <p:ph type="title"/>
          </p:nvPr>
        </p:nvSpPr>
        <p:spPr>
          <a:xfrm>
            <a:off x="334894" y="483797"/>
            <a:ext cx="8233500" cy="607828"/>
          </a:xfrm>
        </p:spPr>
        <p:txBody>
          <a:bodyPr/>
          <a:lstStyle/>
          <a:p>
            <a:pPr lvl="0"/>
            <a:r>
              <a:rPr lang="en-US" dirty="0">
                <a:latin typeface="Cairo" pitchFamily="2" charset="-78"/>
                <a:cs typeface="Cairo" pitchFamily="2" charset="-78"/>
              </a:rPr>
              <a:t>Types of data (acc to the way it is stored)</a:t>
            </a:r>
          </a:p>
        </p:txBody>
      </p:sp>
      <p:pic>
        <p:nvPicPr>
          <p:cNvPr id="5" name="Picture 4">
            <a:extLst>
              <a:ext uri="{FF2B5EF4-FFF2-40B4-BE49-F238E27FC236}">
                <a16:creationId xmlns:a16="http://schemas.microsoft.com/office/drawing/2014/main" id="{57CA26EF-D5EB-3046-9775-866FD1B10C96}"/>
              </a:ext>
            </a:extLst>
          </p:cNvPr>
          <p:cNvPicPr>
            <a:picLocks noChangeAspect="1"/>
          </p:cNvPicPr>
          <p:nvPr/>
        </p:nvPicPr>
        <p:blipFill>
          <a:blip r:embed="rId2"/>
          <a:stretch>
            <a:fillRect/>
          </a:stretch>
        </p:blipFill>
        <p:spPr>
          <a:xfrm>
            <a:off x="-13294" y="5690543"/>
            <a:ext cx="9144000" cy="3157804"/>
          </a:xfrm>
          <a:prstGeom prst="rect">
            <a:avLst/>
          </a:prstGeom>
        </p:spPr>
      </p:pic>
      <p:pic>
        <p:nvPicPr>
          <p:cNvPr id="8" name="Picture 7">
            <a:extLst>
              <a:ext uri="{FF2B5EF4-FFF2-40B4-BE49-F238E27FC236}">
                <a16:creationId xmlns:a16="http://schemas.microsoft.com/office/drawing/2014/main" id="{2B694AFD-0889-F549-BA74-BF1FC7182305}"/>
              </a:ext>
            </a:extLst>
          </p:cNvPr>
          <p:cNvPicPr>
            <a:picLocks noChangeAspect="1"/>
          </p:cNvPicPr>
          <p:nvPr/>
        </p:nvPicPr>
        <p:blipFill rotWithShape="1">
          <a:blip r:embed="rId3"/>
          <a:srcRect l="11698" t="1897" r="6793" b="2904"/>
          <a:stretch/>
        </p:blipFill>
        <p:spPr>
          <a:xfrm>
            <a:off x="3797449" y="1055819"/>
            <a:ext cx="2721685" cy="3412014"/>
          </a:xfrm>
          <a:prstGeom prst="rect">
            <a:avLst/>
          </a:prstGeom>
        </p:spPr>
      </p:pic>
    </p:spTree>
    <p:extLst>
      <p:ext uri="{BB962C8B-B14F-4D97-AF65-F5344CB8AC3E}">
        <p14:creationId xmlns:p14="http://schemas.microsoft.com/office/powerpoint/2010/main" val="3174618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500"/>
                                        <p:tgtEl>
                                          <p:spTgt spid="8"/>
                                        </p:tgtEl>
                                        <p:attrNameLst>
                                          <p:attrName>ppt_y</p:attrName>
                                        </p:attrNameLst>
                                      </p:cBhvr>
                                      <p:tavLst>
                                        <p:tav tm="0">
                                          <p:val>
                                            <p:strVal val="#ppt_y+#ppt_h*1.125000"/>
                                          </p:val>
                                        </p:tav>
                                        <p:tav tm="100000">
                                          <p:val>
                                            <p:strVal val="#ppt_y"/>
                                          </p:val>
                                        </p:tav>
                                      </p:tavLst>
                                    </p:anim>
                                    <p:animEffect transition="in" filter="wipe(up)">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7751E8F-737B-3040-A2C3-4F1EE14DCC37}"/>
              </a:ext>
            </a:extLst>
          </p:cNvPr>
          <p:cNvPicPr>
            <a:picLocks noChangeAspect="1"/>
          </p:cNvPicPr>
          <p:nvPr/>
        </p:nvPicPr>
        <p:blipFill>
          <a:blip r:embed="rId2"/>
          <a:stretch>
            <a:fillRect/>
          </a:stretch>
        </p:blipFill>
        <p:spPr>
          <a:xfrm>
            <a:off x="0" y="0"/>
            <a:ext cx="9144000" cy="4267200"/>
          </a:xfrm>
          <a:prstGeom prst="rect">
            <a:avLst/>
          </a:prstGeom>
        </p:spPr>
      </p:pic>
    </p:spTree>
    <p:extLst>
      <p:ext uri="{BB962C8B-B14F-4D97-AF65-F5344CB8AC3E}">
        <p14:creationId xmlns:p14="http://schemas.microsoft.com/office/powerpoint/2010/main" val="343395899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C68B6FB-7318-C445-83C6-30745C78197E}"/>
              </a:ext>
            </a:extLst>
          </p:cNvPr>
          <p:cNvSpPr>
            <a:spLocks noGrp="1"/>
          </p:cNvSpPr>
          <p:nvPr>
            <p:ph type="body" idx="1"/>
          </p:nvPr>
        </p:nvSpPr>
        <p:spPr>
          <a:xfrm>
            <a:off x="451256" y="1529869"/>
            <a:ext cx="8214900" cy="1177215"/>
          </a:xfrm>
        </p:spPr>
        <p:txBody>
          <a:bodyPr/>
          <a:lstStyle/>
          <a:p>
            <a:pPr>
              <a:lnSpc>
                <a:spcPct val="150000"/>
              </a:lnSpc>
            </a:pPr>
            <a:r>
              <a:rPr lang="en-US" sz="2400" dirty="0">
                <a:latin typeface="Cairo" pitchFamily="2" charset="-78"/>
                <a:cs typeface="Cairo" pitchFamily="2" charset="-78"/>
              </a:rPr>
              <a:t>Categorical (Qualitative)</a:t>
            </a:r>
          </a:p>
          <a:p>
            <a:pPr>
              <a:lnSpc>
                <a:spcPct val="150000"/>
              </a:lnSpc>
            </a:pPr>
            <a:r>
              <a:rPr lang="en-US" sz="2400" dirty="0">
                <a:latin typeface="Cairo" pitchFamily="2" charset="-78"/>
                <a:cs typeface="Cairo" pitchFamily="2" charset="-78"/>
              </a:rPr>
              <a:t>Numerical (Quantitative)</a:t>
            </a:r>
          </a:p>
        </p:txBody>
      </p:sp>
      <p:sp>
        <p:nvSpPr>
          <p:cNvPr id="13" name="Title 12">
            <a:extLst>
              <a:ext uri="{FF2B5EF4-FFF2-40B4-BE49-F238E27FC236}">
                <a16:creationId xmlns:a16="http://schemas.microsoft.com/office/drawing/2014/main" id="{C0D36F9C-04D0-4C42-A58D-AA51CE4B2FAE}"/>
              </a:ext>
            </a:extLst>
          </p:cNvPr>
          <p:cNvSpPr>
            <a:spLocks noGrp="1"/>
          </p:cNvSpPr>
          <p:nvPr>
            <p:ph type="title"/>
          </p:nvPr>
        </p:nvSpPr>
        <p:spPr>
          <a:xfrm>
            <a:off x="334894" y="483797"/>
            <a:ext cx="8233500" cy="607828"/>
          </a:xfrm>
        </p:spPr>
        <p:txBody>
          <a:bodyPr/>
          <a:lstStyle/>
          <a:p>
            <a:pPr lvl="0"/>
            <a:r>
              <a:rPr lang="en-US" dirty="0">
                <a:latin typeface="Cairo" pitchFamily="2" charset="-78"/>
                <a:cs typeface="Cairo" pitchFamily="2" charset="-78"/>
              </a:rPr>
              <a:t>Types of data (acc to the data itself)</a:t>
            </a:r>
          </a:p>
        </p:txBody>
      </p:sp>
      <p:pic>
        <p:nvPicPr>
          <p:cNvPr id="2" name="Picture 1">
            <a:extLst>
              <a:ext uri="{FF2B5EF4-FFF2-40B4-BE49-F238E27FC236}">
                <a16:creationId xmlns:a16="http://schemas.microsoft.com/office/drawing/2014/main" id="{25AE648A-F932-714C-8EB8-1A1911D47A0D}"/>
              </a:ext>
            </a:extLst>
          </p:cNvPr>
          <p:cNvPicPr>
            <a:picLocks noChangeAspect="1"/>
          </p:cNvPicPr>
          <p:nvPr/>
        </p:nvPicPr>
        <p:blipFill>
          <a:blip r:embed="rId2"/>
          <a:stretch>
            <a:fillRect/>
          </a:stretch>
        </p:blipFill>
        <p:spPr>
          <a:xfrm>
            <a:off x="0" y="-4434091"/>
            <a:ext cx="9144000" cy="4267200"/>
          </a:xfrm>
          <a:prstGeom prst="rect">
            <a:avLst/>
          </a:prstGeom>
        </p:spPr>
      </p:pic>
      <p:pic>
        <p:nvPicPr>
          <p:cNvPr id="5" name="Picture 4">
            <a:extLst>
              <a:ext uri="{FF2B5EF4-FFF2-40B4-BE49-F238E27FC236}">
                <a16:creationId xmlns:a16="http://schemas.microsoft.com/office/drawing/2014/main" id="{57CA26EF-D5EB-3046-9775-866FD1B10C96}"/>
              </a:ext>
            </a:extLst>
          </p:cNvPr>
          <p:cNvPicPr>
            <a:picLocks noChangeAspect="1"/>
          </p:cNvPicPr>
          <p:nvPr/>
        </p:nvPicPr>
        <p:blipFill>
          <a:blip r:embed="rId3"/>
          <a:stretch>
            <a:fillRect/>
          </a:stretch>
        </p:blipFill>
        <p:spPr>
          <a:xfrm>
            <a:off x="-13294" y="5690543"/>
            <a:ext cx="9144000" cy="3157804"/>
          </a:xfrm>
          <a:prstGeom prst="rect">
            <a:avLst/>
          </a:prstGeom>
        </p:spPr>
      </p:pic>
    </p:spTree>
    <p:extLst>
      <p:ext uri="{BB962C8B-B14F-4D97-AF65-F5344CB8AC3E}">
        <p14:creationId xmlns:p14="http://schemas.microsoft.com/office/powerpoint/2010/main" val="2894218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C68B6FB-7318-C445-83C6-30745C78197E}"/>
              </a:ext>
            </a:extLst>
          </p:cNvPr>
          <p:cNvSpPr>
            <a:spLocks noGrp="1"/>
          </p:cNvSpPr>
          <p:nvPr>
            <p:ph type="body" idx="1"/>
          </p:nvPr>
        </p:nvSpPr>
        <p:spPr>
          <a:xfrm>
            <a:off x="212334" y="1152895"/>
            <a:ext cx="8692744" cy="623217"/>
          </a:xfrm>
        </p:spPr>
        <p:txBody>
          <a:bodyPr/>
          <a:lstStyle/>
          <a:p>
            <a:pPr marL="114300" indent="0">
              <a:buNone/>
            </a:pPr>
            <a:r>
              <a:rPr lang="en-US" dirty="0">
                <a:latin typeface="Cairo" pitchFamily="2" charset="-78"/>
                <a:cs typeface="Cairo" pitchFamily="2" charset="-78"/>
              </a:rPr>
              <a:t>Categorical data are measures of types and may be represented by a name, symbol, or a number code.</a:t>
            </a:r>
          </a:p>
        </p:txBody>
      </p:sp>
      <p:sp>
        <p:nvSpPr>
          <p:cNvPr id="13" name="Title 12">
            <a:extLst>
              <a:ext uri="{FF2B5EF4-FFF2-40B4-BE49-F238E27FC236}">
                <a16:creationId xmlns:a16="http://schemas.microsoft.com/office/drawing/2014/main" id="{C0D36F9C-04D0-4C42-A58D-AA51CE4B2FAE}"/>
              </a:ext>
            </a:extLst>
          </p:cNvPr>
          <p:cNvSpPr>
            <a:spLocks noGrp="1"/>
          </p:cNvSpPr>
          <p:nvPr>
            <p:ph type="title"/>
          </p:nvPr>
        </p:nvSpPr>
        <p:spPr>
          <a:xfrm>
            <a:off x="334894" y="483797"/>
            <a:ext cx="8233500" cy="607828"/>
          </a:xfrm>
        </p:spPr>
        <p:txBody>
          <a:bodyPr/>
          <a:lstStyle/>
          <a:p>
            <a:pPr lvl="0"/>
            <a:r>
              <a:rPr lang="en-US" dirty="0">
                <a:latin typeface="Cairo" pitchFamily="2" charset="-78"/>
                <a:cs typeface="Cairo" pitchFamily="2" charset="-78"/>
              </a:rPr>
              <a:t>Types of data (acc to the data itself)</a:t>
            </a:r>
          </a:p>
        </p:txBody>
      </p:sp>
      <p:pic>
        <p:nvPicPr>
          <p:cNvPr id="2" name="Picture 1">
            <a:extLst>
              <a:ext uri="{FF2B5EF4-FFF2-40B4-BE49-F238E27FC236}">
                <a16:creationId xmlns:a16="http://schemas.microsoft.com/office/drawing/2014/main" id="{25AE648A-F932-714C-8EB8-1A1911D47A0D}"/>
              </a:ext>
            </a:extLst>
          </p:cNvPr>
          <p:cNvPicPr>
            <a:picLocks noChangeAspect="1"/>
          </p:cNvPicPr>
          <p:nvPr/>
        </p:nvPicPr>
        <p:blipFill>
          <a:blip r:embed="rId2"/>
          <a:stretch>
            <a:fillRect/>
          </a:stretch>
        </p:blipFill>
        <p:spPr>
          <a:xfrm>
            <a:off x="0" y="-4421391"/>
            <a:ext cx="9144000" cy="4267200"/>
          </a:xfrm>
          <a:prstGeom prst="rect">
            <a:avLst/>
          </a:prstGeom>
        </p:spPr>
      </p:pic>
      <p:pic>
        <p:nvPicPr>
          <p:cNvPr id="5" name="Picture 4">
            <a:extLst>
              <a:ext uri="{FF2B5EF4-FFF2-40B4-BE49-F238E27FC236}">
                <a16:creationId xmlns:a16="http://schemas.microsoft.com/office/drawing/2014/main" id="{57CA26EF-D5EB-3046-9775-866FD1B10C96}"/>
              </a:ext>
            </a:extLst>
          </p:cNvPr>
          <p:cNvPicPr>
            <a:picLocks noChangeAspect="1"/>
          </p:cNvPicPr>
          <p:nvPr/>
        </p:nvPicPr>
        <p:blipFill>
          <a:blip r:embed="rId3"/>
          <a:stretch>
            <a:fillRect/>
          </a:stretch>
        </p:blipFill>
        <p:spPr>
          <a:xfrm>
            <a:off x="-13294" y="5690543"/>
            <a:ext cx="9144000" cy="3157804"/>
          </a:xfrm>
          <a:prstGeom prst="rect">
            <a:avLst/>
          </a:prstGeom>
        </p:spPr>
      </p:pic>
      <p:sp>
        <p:nvSpPr>
          <p:cNvPr id="4" name="TextBox 3">
            <a:extLst>
              <a:ext uri="{FF2B5EF4-FFF2-40B4-BE49-F238E27FC236}">
                <a16:creationId xmlns:a16="http://schemas.microsoft.com/office/drawing/2014/main" id="{430A5E8A-01CD-1749-9D5D-4937BC4B671E}"/>
              </a:ext>
            </a:extLst>
          </p:cNvPr>
          <p:cNvSpPr txBox="1"/>
          <p:nvPr/>
        </p:nvSpPr>
        <p:spPr>
          <a:xfrm>
            <a:off x="334894" y="2092876"/>
            <a:ext cx="2670924" cy="1569660"/>
          </a:xfrm>
          <a:prstGeom prst="rect">
            <a:avLst/>
          </a:prstGeom>
          <a:noFill/>
        </p:spPr>
        <p:txBody>
          <a:bodyPr wrap="none" rtlCol="0">
            <a:spAutoFit/>
          </a:bodyPr>
          <a:lstStyle/>
          <a:p>
            <a:r>
              <a:rPr lang="en-US" sz="1600" dirty="0">
                <a:latin typeface="Cairo" pitchFamily="2" charset="-78"/>
                <a:cs typeface="Cairo" pitchFamily="2" charset="-78"/>
              </a:rPr>
              <a:t>Examples of qualitative data:</a:t>
            </a:r>
          </a:p>
          <a:p>
            <a:pPr marL="285750" indent="-285750">
              <a:buFont typeface="Arial" panose="020B0604020202020204" pitchFamily="34" charset="0"/>
              <a:buChar char="•"/>
            </a:pPr>
            <a:r>
              <a:rPr lang="en-US" sz="1600" dirty="0">
                <a:latin typeface="Cairo" pitchFamily="2" charset="-78"/>
                <a:cs typeface="Cairo" pitchFamily="2" charset="-78"/>
              </a:rPr>
              <a:t>Gender</a:t>
            </a:r>
          </a:p>
          <a:p>
            <a:pPr marL="285750" indent="-285750">
              <a:buFont typeface="Arial" panose="020B0604020202020204" pitchFamily="34" charset="0"/>
              <a:buChar char="•"/>
            </a:pPr>
            <a:r>
              <a:rPr lang="en-US" sz="1600" dirty="0">
                <a:latin typeface="Cairo" pitchFamily="2" charset="-78"/>
                <a:cs typeface="Cairo" pitchFamily="2" charset="-78"/>
              </a:rPr>
              <a:t>Grade</a:t>
            </a:r>
          </a:p>
          <a:p>
            <a:pPr marL="285750" indent="-285750">
              <a:buFont typeface="Arial" panose="020B0604020202020204" pitchFamily="34" charset="0"/>
              <a:buChar char="•"/>
            </a:pPr>
            <a:r>
              <a:rPr lang="en-US" sz="1600" dirty="0">
                <a:latin typeface="Cairo" pitchFamily="2" charset="-78"/>
                <a:cs typeface="Cairo" pitchFamily="2" charset="-78"/>
              </a:rPr>
              <a:t>Ratings</a:t>
            </a:r>
          </a:p>
          <a:p>
            <a:pPr marL="285750" indent="-285750">
              <a:buFont typeface="Arial" panose="020B0604020202020204" pitchFamily="34" charset="0"/>
              <a:buChar char="•"/>
            </a:pPr>
            <a:r>
              <a:rPr lang="en-US" sz="1600" dirty="0">
                <a:latin typeface="Cairo" pitchFamily="2" charset="-78"/>
                <a:cs typeface="Cairo" pitchFamily="2" charset="-78"/>
              </a:rPr>
              <a:t>Martial Status</a:t>
            </a:r>
          </a:p>
          <a:p>
            <a:pPr marL="285750" indent="-285750">
              <a:buFont typeface="Arial" panose="020B0604020202020204" pitchFamily="34" charset="0"/>
              <a:buChar char="•"/>
            </a:pPr>
            <a:endParaRPr lang="en-US" sz="1600" dirty="0">
              <a:latin typeface="Cairo" pitchFamily="2" charset="-78"/>
              <a:cs typeface="Cairo" pitchFamily="2" charset="-78"/>
            </a:endParaRPr>
          </a:p>
        </p:txBody>
      </p:sp>
    </p:spTree>
    <p:extLst>
      <p:ext uri="{BB962C8B-B14F-4D97-AF65-F5344CB8AC3E}">
        <p14:creationId xmlns:p14="http://schemas.microsoft.com/office/powerpoint/2010/main" val="1926962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C0D36F9C-04D0-4C42-A58D-AA51CE4B2FAE}"/>
              </a:ext>
            </a:extLst>
          </p:cNvPr>
          <p:cNvSpPr>
            <a:spLocks noGrp="1"/>
          </p:cNvSpPr>
          <p:nvPr>
            <p:ph type="title"/>
          </p:nvPr>
        </p:nvSpPr>
        <p:spPr>
          <a:xfrm>
            <a:off x="910472" y="1692675"/>
            <a:ext cx="5366400" cy="623217"/>
          </a:xfrm>
        </p:spPr>
        <p:txBody>
          <a:bodyPr/>
          <a:lstStyle/>
          <a:p>
            <a:r>
              <a:rPr lang="en-US" sz="3600" dirty="0">
                <a:latin typeface="Cairo" pitchFamily="2" charset="-78"/>
                <a:cs typeface="Cairo" pitchFamily="2" charset="-78"/>
              </a:rPr>
              <a:t>What is data science?</a:t>
            </a:r>
          </a:p>
        </p:txBody>
      </p:sp>
      <p:sp>
        <p:nvSpPr>
          <p:cNvPr id="15" name="Subtitle 14">
            <a:extLst>
              <a:ext uri="{FF2B5EF4-FFF2-40B4-BE49-F238E27FC236}">
                <a16:creationId xmlns:a16="http://schemas.microsoft.com/office/drawing/2014/main" id="{1E8B5318-795F-D14A-9929-7B6424ABD972}"/>
              </a:ext>
            </a:extLst>
          </p:cNvPr>
          <p:cNvSpPr>
            <a:spLocks noGrp="1"/>
          </p:cNvSpPr>
          <p:nvPr>
            <p:ph type="subTitle" idx="1"/>
          </p:nvPr>
        </p:nvSpPr>
        <p:spPr>
          <a:xfrm>
            <a:off x="785929" y="2556497"/>
            <a:ext cx="5020982" cy="1915879"/>
          </a:xfrm>
        </p:spPr>
        <p:txBody>
          <a:bodyPr/>
          <a:lstStyle/>
          <a:p>
            <a:r>
              <a:rPr lang="en-US" sz="1800" dirty="0">
                <a:latin typeface="Cairo" pitchFamily="2" charset="-78"/>
                <a:cs typeface="Cairo" pitchFamily="2" charset="-78"/>
              </a:rPr>
              <a:t>In this topic we will talk about:</a:t>
            </a:r>
          </a:p>
          <a:p>
            <a:pPr>
              <a:lnSpc>
                <a:spcPct val="150000"/>
              </a:lnSpc>
              <a:buFont typeface="Arial" panose="020B0604020202020204" pitchFamily="34" charset="0"/>
              <a:buChar char="•"/>
            </a:pPr>
            <a:r>
              <a:rPr lang="en-US" sz="1600" dirty="0">
                <a:latin typeface="Cairo" pitchFamily="2" charset="-78"/>
                <a:cs typeface="Cairo" pitchFamily="2" charset="-78"/>
              </a:rPr>
              <a:t>Definition of data science and its parts.</a:t>
            </a:r>
          </a:p>
          <a:p>
            <a:pPr>
              <a:lnSpc>
                <a:spcPct val="150000"/>
              </a:lnSpc>
              <a:buFont typeface="Arial" panose="020B0604020202020204" pitchFamily="34" charset="0"/>
              <a:buChar char="•"/>
            </a:pPr>
            <a:r>
              <a:rPr lang="en-US" sz="1600" dirty="0">
                <a:latin typeface="Cairo" pitchFamily="2" charset="-78"/>
                <a:cs typeface="Cairo" pitchFamily="2" charset="-78"/>
              </a:rPr>
              <a:t>Data Analysis</a:t>
            </a:r>
          </a:p>
          <a:p>
            <a:pPr>
              <a:lnSpc>
                <a:spcPct val="150000"/>
              </a:lnSpc>
              <a:buFont typeface="Arial" panose="020B0604020202020204" pitchFamily="34" charset="0"/>
              <a:buChar char="•"/>
            </a:pPr>
            <a:r>
              <a:rPr lang="en-US" sz="1600" dirty="0">
                <a:latin typeface="Cairo" pitchFamily="2" charset="-78"/>
                <a:cs typeface="Cairo" pitchFamily="2" charset="-78"/>
              </a:rPr>
              <a:t>Machine Learning</a:t>
            </a:r>
          </a:p>
          <a:p>
            <a:endParaRPr lang="en-US" dirty="0">
              <a:latin typeface="Cairo" pitchFamily="2" charset="-78"/>
              <a:cs typeface="Cairo" pitchFamily="2" charset="-78"/>
            </a:endParaRPr>
          </a:p>
          <a:p>
            <a:endParaRPr lang="en-US" dirty="0">
              <a:latin typeface="Cairo" pitchFamily="2" charset="-78"/>
              <a:cs typeface="Cairo" pitchFamily="2" charset="-78"/>
            </a:endParaRPr>
          </a:p>
        </p:txBody>
      </p:sp>
    </p:spTree>
    <p:extLst>
      <p:ext uri="{BB962C8B-B14F-4D97-AF65-F5344CB8AC3E}">
        <p14:creationId xmlns:p14="http://schemas.microsoft.com/office/powerpoint/2010/main" val="287666922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C68B6FB-7318-C445-83C6-30745C78197E}"/>
              </a:ext>
            </a:extLst>
          </p:cNvPr>
          <p:cNvSpPr>
            <a:spLocks noGrp="1"/>
          </p:cNvSpPr>
          <p:nvPr>
            <p:ph type="body" idx="1"/>
          </p:nvPr>
        </p:nvSpPr>
        <p:spPr>
          <a:xfrm>
            <a:off x="212334" y="1152895"/>
            <a:ext cx="8692744" cy="900216"/>
          </a:xfrm>
        </p:spPr>
        <p:txBody>
          <a:bodyPr/>
          <a:lstStyle/>
          <a:p>
            <a:pPr marL="114300" indent="0">
              <a:lnSpc>
                <a:spcPct val="150000"/>
              </a:lnSpc>
              <a:buNone/>
            </a:pPr>
            <a:r>
              <a:rPr lang="en-US" dirty="0">
                <a:latin typeface="Cairo" pitchFamily="2" charset="-78"/>
                <a:cs typeface="Cairo" pitchFamily="2" charset="-78"/>
              </a:rPr>
              <a:t>Numerical data are </a:t>
            </a:r>
            <a:r>
              <a:rPr lang="en-US" dirty="0"/>
              <a:t>data about numeric variables. i.e. data that are represented by numbers and can do operations on them.</a:t>
            </a:r>
            <a:endParaRPr lang="en-US" dirty="0">
              <a:latin typeface="Cairo" pitchFamily="2" charset="-78"/>
              <a:cs typeface="Cairo" pitchFamily="2" charset="-78"/>
            </a:endParaRPr>
          </a:p>
        </p:txBody>
      </p:sp>
      <p:sp>
        <p:nvSpPr>
          <p:cNvPr id="13" name="Title 12">
            <a:extLst>
              <a:ext uri="{FF2B5EF4-FFF2-40B4-BE49-F238E27FC236}">
                <a16:creationId xmlns:a16="http://schemas.microsoft.com/office/drawing/2014/main" id="{C0D36F9C-04D0-4C42-A58D-AA51CE4B2FAE}"/>
              </a:ext>
            </a:extLst>
          </p:cNvPr>
          <p:cNvSpPr>
            <a:spLocks noGrp="1"/>
          </p:cNvSpPr>
          <p:nvPr>
            <p:ph type="title"/>
          </p:nvPr>
        </p:nvSpPr>
        <p:spPr>
          <a:xfrm>
            <a:off x="334894" y="483797"/>
            <a:ext cx="8233500" cy="607828"/>
          </a:xfrm>
        </p:spPr>
        <p:txBody>
          <a:bodyPr/>
          <a:lstStyle/>
          <a:p>
            <a:pPr lvl="0"/>
            <a:r>
              <a:rPr lang="en-US" dirty="0">
                <a:latin typeface="Cairo" pitchFamily="2" charset="-78"/>
                <a:cs typeface="Cairo" pitchFamily="2" charset="-78"/>
              </a:rPr>
              <a:t>Types of data (acc to the data itself)</a:t>
            </a:r>
          </a:p>
        </p:txBody>
      </p:sp>
      <p:pic>
        <p:nvPicPr>
          <p:cNvPr id="2" name="Picture 1">
            <a:extLst>
              <a:ext uri="{FF2B5EF4-FFF2-40B4-BE49-F238E27FC236}">
                <a16:creationId xmlns:a16="http://schemas.microsoft.com/office/drawing/2014/main" id="{25AE648A-F932-714C-8EB8-1A1911D47A0D}"/>
              </a:ext>
            </a:extLst>
          </p:cNvPr>
          <p:cNvPicPr>
            <a:picLocks noChangeAspect="1"/>
          </p:cNvPicPr>
          <p:nvPr/>
        </p:nvPicPr>
        <p:blipFill>
          <a:blip r:embed="rId2"/>
          <a:stretch>
            <a:fillRect/>
          </a:stretch>
        </p:blipFill>
        <p:spPr>
          <a:xfrm>
            <a:off x="0" y="-4434091"/>
            <a:ext cx="9144000" cy="4267200"/>
          </a:xfrm>
          <a:prstGeom prst="rect">
            <a:avLst/>
          </a:prstGeom>
        </p:spPr>
      </p:pic>
      <p:pic>
        <p:nvPicPr>
          <p:cNvPr id="5" name="Picture 4">
            <a:extLst>
              <a:ext uri="{FF2B5EF4-FFF2-40B4-BE49-F238E27FC236}">
                <a16:creationId xmlns:a16="http://schemas.microsoft.com/office/drawing/2014/main" id="{57CA26EF-D5EB-3046-9775-866FD1B10C96}"/>
              </a:ext>
            </a:extLst>
          </p:cNvPr>
          <p:cNvPicPr>
            <a:picLocks noChangeAspect="1"/>
          </p:cNvPicPr>
          <p:nvPr/>
        </p:nvPicPr>
        <p:blipFill>
          <a:blip r:embed="rId3"/>
          <a:stretch>
            <a:fillRect/>
          </a:stretch>
        </p:blipFill>
        <p:spPr>
          <a:xfrm>
            <a:off x="-13294" y="5690543"/>
            <a:ext cx="9144000" cy="3157804"/>
          </a:xfrm>
          <a:prstGeom prst="rect">
            <a:avLst/>
          </a:prstGeom>
        </p:spPr>
      </p:pic>
      <p:sp>
        <p:nvSpPr>
          <p:cNvPr id="4" name="TextBox 3">
            <a:extLst>
              <a:ext uri="{FF2B5EF4-FFF2-40B4-BE49-F238E27FC236}">
                <a16:creationId xmlns:a16="http://schemas.microsoft.com/office/drawing/2014/main" id="{430A5E8A-01CD-1749-9D5D-4937BC4B671E}"/>
              </a:ext>
            </a:extLst>
          </p:cNvPr>
          <p:cNvSpPr txBox="1"/>
          <p:nvPr/>
        </p:nvSpPr>
        <p:spPr>
          <a:xfrm>
            <a:off x="334894" y="2092876"/>
            <a:ext cx="2614818" cy="2277547"/>
          </a:xfrm>
          <a:prstGeom prst="rect">
            <a:avLst/>
          </a:prstGeom>
          <a:noFill/>
        </p:spPr>
        <p:txBody>
          <a:bodyPr wrap="none" rtlCol="0">
            <a:spAutoFit/>
          </a:bodyPr>
          <a:lstStyle/>
          <a:p>
            <a:pPr>
              <a:lnSpc>
                <a:spcPct val="150000"/>
              </a:lnSpc>
            </a:pPr>
            <a:r>
              <a:rPr lang="en-US" sz="1600" dirty="0">
                <a:latin typeface="Cairo" pitchFamily="2" charset="-78"/>
                <a:cs typeface="Cairo" pitchFamily="2" charset="-78"/>
              </a:rPr>
              <a:t>Examples of numerical data:</a:t>
            </a:r>
          </a:p>
          <a:p>
            <a:pPr marL="285750" indent="-285750">
              <a:lnSpc>
                <a:spcPct val="150000"/>
              </a:lnSpc>
              <a:buFont typeface="Arial" panose="020B0604020202020204" pitchFamily="34" charset="0"/>
              <a:buChar char="•"/>
            </a:pPr>
            <a:r>
              <a:rPr lang="en-US" sz="1600" dirty="0">
                <a:latin typeface="Cairo" pitchFamily="2" charset="-78"/>
                <a:cs typeface="Cairo" pitchFamily="2" charset="-78"/>
              </a:rPr>
              <a:t>Pages of a book</a:t>
            </a:r>
          </a:p>
          <a:p>
            <a:pPr marL="285750" indent="-285750">
              <a:lnSpc>
                <a:spcPct val="150000"/>
              </a:lnSpc>
              <a:buFont typeface="Arial" panose="020B0604020202020204" pitchFamily="34" charset="0"/>
              <a:buChar char="•"/>
            </a:pPr>
            <a:r>
              <a:rPr lang="en-US" sz="1600" dirty="0">
                <a:latin typeface="Cairo" pitchFamily="2" charset="-78"/>
                <a:cs typeface="Cairo" pitchFamily="2" charset="-78"/>
              </a:rPr>
              <a:t>Height</a:t>
            </a:r>
          </a:p>
          <a:p>
            <a:pPr marL="285750" indent="-285750">
              <a:lnSpc>
                <a:spcPct val="150000"/>
              </a:lnSpc>
              <a:buFont typeface="Arial" panose="020B0604020202020204" pitchFamily="34" charset="0"/>
              <a:buChar char="•"/>
            </a:pPr>
            <a:r>
              <a:rPr lang="en-US" sz="1600" dirty="0">
                <a:latin typeface="Cairo" pitchFamily="2" charset="-78"/>
                <a:cs typeface="Cairo" pitchFamily="2" charset="-78"/>
              </a:rPr>
              <a:t>Age</a:t>
            </a:r>
          </a:p>
          <a:p>
            <a:pPr marL="285750" indent="-285750">
              <a:lnSpc>
                <a:spcPct val="150000"/>
              </a:lnSpc>
              <a:buFont typeface="Arial" panose="020B0604020202020204" pitchFamily="34" charset="0"/>
              <a:buChar char="•"/>
            </a:pPr>
            <a:r>
              <a:rPr lang="en-US" sz="1600" dirty="0">
                <a:latin typeface="Cairo" pitchFamily="2" charset="-78"/>
                <a:cs typeface="Cairo" pitchFamily="2" charset="-78"/>
              </a:rPr>
              <a:t>Income</a:t>
            </a:r>
          </a:p>
          <a:p>
            <a:pPr marL="285750" indent="-285750">
              <a:lnSpc>
                <a:spcPct val="150000"/>
              </a:lnSpc>
              <a:buFont typeface="Arial" panose="020B0604020202020204" pitchFamily="34" charset="0"/>
              <a:buChar char="•"/>
            </a:pPr>
            <a:endParaRPr lang="en-US" sz="1600" dirty="0">
              <a:latin typeface="Cairo" pitchFamily="2" charset="-78"/>
              <a:cs typeface="Cairo" pitchFamily="2" charset="-78"/>
            </a:endParaRPr>
          </a:p>
        </p:txBody>
      </p:sp>
    </p:spTree>
    <p:extLst>
      <p:ext uri="{BB962C8B-B14F-4D97-AF65-F5344CB8AC3E}">
        <p14:creationId xmlns:p14="http://schemas.microsoft.com/office/powerpoint/2010/main" val="13247652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952F193-A69F-BC45-ACEB-3ABA8500A9A0}"/>
              </a:ext>
            </a:extLst>
          </p:cNvPr>
          <p:cNvSpPr>
            <a:spLocks noGrp="1"/>
          </p:cNvSpPr>
          <p:nvPr>
            <p:ph type="title"/>
          </p:nvPr>
        </p:nvSpPr>
        <p:spPr>
          <a:xfrm>
            <a:off x="1811841" y="1515478"/>
            <a:ext cx="5464200" cy="1423436"/>
          </a:xfrm>
        </p:spPr>
        <p:txBody>
          <a:bodyPr/>
          <a:lstStyle/>
          <a:p>
            <a:r>
              <a:rPr lang="en-US" sz="8800" dirty="0">
                <a:solidFill>
                  <a:srgbClr val="FDC10A"/>
                </a:solidFill>
                <a:latin typeface="Cairo" pitchFamily="2" charset="-78"/>
                <a:cs typeface="Cairo" pitchFamily="2" charset="-78"/>
              </a:rPr>
              <a:t>Thank you</a:t>
            </a:r>
          </a:p>
        </p:txBody>
      </p:sp>
      <p:pic>
        <p:nvPicPr>
          <p:cNvPr id="9" name="Picture 8">
            <a:extLst>
              <a:ext uri="{FF2B5EF4-FFF2-40B4-BE49-F238E27FC236}">
                <a16:creationId xmlns:a16="http://schemas.microsoft.com/office/drawing/2014/main" id="{DC3146F0-67E2-E04E-BB4F-BF068B963D59}"/>
              </a:ext>
            </a:extLst>
          </p:cNvPr>
          <p:cNvPicPr>
            <a:picLocks noChangeAspect="1"/>
          </p:cNvPicPr>
          <p:nvPr/>
        </p:nvPicPr>
        <p:blipFill>
          <a:blip r:embed="rId2"/>
          <a:stretch>
            <a:fillRect/>
          </a:stretch>
        </p:blipFill>
        <p:spPr>
          <a:xfrm>
            <a:off x="5880371" y="105878"/>
            <a:ext cx="3838989" cy="5143500"/>
          </a:xfrm>
          <a:prstGeom prst="rect">
            <a:avLst/>
          </a:prstGeom>
        </p:spPr>
      </p:pic>
    </p:spTree>
    <p:extLst>
      <p:ext uri="{BB962C8B-B14F-4D97-AF65-F5344CB8AC3E}">
        <p14:creationId xmlns:p14="http://schemas.microsoft.com/office/powerpoint/2010/main" val="29989405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4E8578E-0086-5745-8AA9-1E2831E7DF6E}"/>
              </a:ext>
            </a:extLst>
          </p:cNvPr>
          <p:cNvSpPr>
            <a:spLocks noGrp="1"/>
          </p:cNvSpPr>
          <p:nvPr>
            <p:ph type="title"/>
          </p:nvPr>
        </p:nvSpPr>
        <p:spPr/>
        <p:txBody>
          <a:bodyPr/>
          <a:lstStyle/>
          <a:p>
            <a:r>
              <a:rPr lang="en-US" dirty="0" err="1">
                <a:latin typeface="Cairo" pitchFamily="2" charset="-78"/>
                <a:cs typeface="Cairo" pitchFamily="2" charset="-78"/>
              </a:rPr>
              <a:t>a.Definition</a:t>
            </a:r>
            <a:r>
              <a:rPr lang="en-US" dirty="0">
                <a:latin typeface="Cairo" pitchFamily="2" charset="-78"/>
                <a:cs typeface="Cairo" pitchFamily="2" charset="-78"/>
              </a:rPr>
              <a:t> of Data Science</a:t>
            </a:r>
          </a:p>
        </p:txBody>
      </p:sp>
      <p:pic>
        <p:nvPicPr>
          <p:cNvPr id="5" name="Picture 4">
            <a:extLst>
              <a:ext uri="{FF2B5EF4-FFF2-40B4-BE49-F238E27FC236}">
                <a16:creationId xmlns:a16="http://schemas.microsoft.com/office/drawing/2014/main" id="{450F608F-832E-8845-9DFE-4B85D83907F1}"/>
              </a:ext>
            </a:extLst>
          </p:cNvPr>
          <p:cNvPicPr>
            <a:picLocks noChangeAspect="1"/>
          </p:cNvPicPr>
          <p:nvPr/>
        </p:nvPicPr>
        <p:blipFill rotWithShape="1">
          <a:blip r:embed="rId2"/>
          <a:srcRect l="10460"/>
          <a:stretch/>
        </p:blipFill>
        <p:spPr>
          <a:xfrm>
            <a:off x="311700" y="812434"/>
            <a:ext cx="8187559" cy="1039091"/>
          </a:xfrm>
          <a:prstGeom prst="rect">
            <a:avLst/>
          </a:prstGeom>
        </p:spPr>
      </p:pic>
      <p:pic>
        <p:nvPicPr>
          <p:cNvPr id="6" name="Picture 5">
            <a:extLst>
              <a:ext uri="{FF2B5EF4-FFF2-40B4-BE49-F238E27FC236}">
                <a16:creationId xmlns:a16="http://schemas.microsoft.com/office/drawing/2014/main" id="{B2B02668-7330-B749-A64A-5671D22CE94D}"/>
              </a:ext>
            </a:extLst>
          </p:cNvPr>
          <p:cNvPicPr>
            <a:picLocks noChangeAspect="1"/>
          </p:cNvPicPr>
          <p:nvPr/>
        </p:nvPicPr>
        <p:blipFill>
          <a:blip r:embed="rId3"/>
          <a:stretch>
            <a:fillRect/>
          </a:stretch>
        </p:blipFill>
        <p:spPr>
          <a:xfrm>
            <a:off x="310600" y="1668085"/>
            <a:ext cx="8521700" cy="1765300"/>
          </a:xfrm>
          <a:prstGeom prst="rect">
            <a:avLst/>
          </a:prstGeom>
        </p:spPr>
      </p:pic>
      <p:sp>
        <p:nvSpPr>
          <p:cNvPr id="7" name="TextBox 6">
            <a:extLst>
              <a:ext uri="{FF2B5EF4-FFF2-40B4-BE49-F238E27FC236}">
                <a16:creationId xmlns:a16="http://schemas.microsoft.com/office/drawing/2014/main" id="{55F4DB8C-0563-2A45-954B-889A38DC963E}"/>
              </a:ext>
            </a:extLst>
          </p:cNvPr>
          <p:cNvSpPr txBox="1"/>
          <p:nvPr/>
        </p:nvSpPr>
        <p:spPr>
          <a:xfrm>
            <a:off x="310600" y="3429887"/>
            <a:ext cx="4387741" cy="461665"/>
          </a:xfrm>
          <a:prstGeom prst="rect">
            <a:avLst/>
          </a:prstGeom>
          <a:noFill/>
        </p:spPr>
        <p:txBody>
          <a:bodyPr wrap="none" rtlCol="0">
            <a:spAutoFit/>
          </a:bodyPr>
          <a:lstStyle/>
          <a:p>
            <a:pPr marR="0" algn="r" rtl="1">
              <a:lnSpc>
                <a:spcPct val="100000"/>
              </a:lnSpc>
              <a:spcBef>
                <a:spcPts val="0"/>
              </a:spcBef>
              <a:spcAft>
                <a:spcPts val="0"/>
              </a:spcAft>
              <a:buClr>
                <a:srgbClr val="000000"/>
              </a:buClr>
              <a:buFont typeface="Arial"/>
            </a:pPr>
            <a:r>
              <a:rPr lang="en-US" sz="2400" dirty="0">
                <a:latin typeface="Cairo" pitchFamily="2" charset="-78"/>
                <a:cs typeface="Cairo" pitchFamily="2" charset="-78"/>
              </a:rPr>
              <a:t>Good, but what does that mean?</a:t>
            </a:r>
          </a:p>
        </p:txBody>
      </p:sp>
    </p:spTree>
    <p:extLst>
      <p:ext uri="{BB962C8B-B14F-4D97-AF65-F5344CB8AC3E}">
        <p14:creationId xmlns:p14="http://schemas.microsoft.com/office/powerpoint/2010/main" val="3108471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p:tgtEl>
                                          <p:spTgt spid="7"/>
                                        </p:tgtEl>
                                        <p:attrNameLst>
                                          <p:attrName>ppt_y</p:attrName>
                                        </p:attrNameLst>
                                      </p:cBhvr>
                                      <p:tavLst>
                                        <p:tav tm="0">
                                          <p:val>
                                            <p:strVal val="#ppt_y+#ppt_h*1.125000"/>
                                          </p:val>
                                        </p:tav>
                                        <p:tav tm="100000">
                                          <p:val>
                                            <p:strVal val="#ppt_y"/>
                                          </p:val>
                                        </p:tav>
                                      </p:tavLst>
                                    </p:anim>
                                    <p:animEffect transition="in" filter="wipe(up)">
                                      <p:cBhvr>
                                        <p:cTn id="1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4E8578E-0086-5745-8AA9-1E2831E7DF6E}"/>
              </a:ext>
            </a:extLst>
          </p:cNvPr>
          <p:cNvSpPr>
            <a:spLocks noGrp="1"/>
          </p:cNvSpPr>
          <p:nvPr>
            <p:ph type="title"/>
          </p:nvPr>
        </p:nvSpPr>
        <p:spPr/>
        <p:txBody>
          <a:bodyPr/>
          <a:lstStyle/>
          <a:p>
            <a:r>
              <a:rPr lang="en-US" dirty="0" err="1">
                <a:latin typeface="Cairo" pitchFamily="2" charset="-78"/>
                <a:cs typeface="Cairo" pitchFamily="2" charset="-78"/>
              </a:rPr>
              <a:t>a.Definition</a:t>
            </a:r>
            <a:r>
              <a:rPr lang="en-US" dirty="0">
                <a:latin typeface="Cairo" pitchFamily="2" charset="-78"/>
                <a:cs typeface="Cairo" pitchFamily="2" charset="-78"/>
              </a:rPr>
              <a:t> of Data Science (In simple words)</a:t>
            </a:r>
          </a:p>
        </p:txBody>
      </p:sp>
      <p:sp>
        <p:nvSpPr>
          <p:cNvPr id="2" name="TextBox 1">
            <a:extLst>
              <a:ext uri="{FF2B5EF4-FFF2-40B4-BE49-F238E27FC236}">
                <a16:creationId xmlns:a16="http://schemas.microsoft.com/office/drawing/2014/main" id="{BBB24E78-C148-834B-941E-A05CA3E2803D}"/>
              </a:ext>
            </a:extLst>
          </p:cNvPr>
          <p:cNvSpPr txBox="1"/>
          <p:nvPr/>
        </p:nvSpPr>
        <p:spPr>
          <a:xfrm>
            <a:off x="311700" y="1240221"/>
            <a:ext cx="8090676" cy="338554"/>
          </a:xfrm>
          <a:prstGeom prst="rect">
            <a:avLst/>
          </a:prstGeom>
          <a:noFill/>
        </p:spPr>
        <p:txBody>
          <a:bodyPr wrap="none" rtlCol="0">
            <a:spAutoFit/>
          </a:bodyPr>
          <a:lstStyle/>
          <a:p>
            <a:r>
              <a:rPr lang="en-US" sz="1600" dirty="0">
                <a:latin typeface="Cairo" pitchFamily="2" charset="-78"/>
                <a:cs typeface="Cairo" pitchFamily="2" charset="-78"/>
              </a:rPr>
              <a:t>Data Science is a field that is concerned with extracting information &amp; knowledge from data.</a:t>
            </a:r>
          </a:p>
        </p:txBody>
      </p:sp>
      <p:sp>
        <p:nvSpPr>
          <p:cNvPr id="7" name="TextBox 6">
            <a:extLst>
              <a:ext uri="{FF2B5EF4-FFF2-40B4-BE49-F238E27FC236}">
                <a16:creationId xmlns:a16="http://schemas.microsoft.com/office/drawing/2014/main" id="{FC9978B5-7CF6-7F46-B590-5EE7202AB4EB}"/>
              </a:ext>
            </a:extLst>
          </p:cNvPr>
          <p:cNvSpPr txBox="1"/>
          <p:nvPr/>
        </p:nvSpPr>
        <p:spPr>
          <a:xfrm>
            <a:off x="311700" y="1732184"/>
            <a:ext cx="7701147" cy="2277547"/>
          </a:xfrm>
          <a:prstGeom prst="rect">
            <a:avLst/>
          </a:prstGeom>
          <a:noFill/>
        </p:spPr>
        <p:txBody>
          <a:bodyPr wrap="none" rtlCol="0">
            <a:spAutoFit/>
          </a:bodyPr>
          <a:lstStyle/>
          <a:p>
            <a:pPr marL="285750" indent="-285750">
              <a:lnSpc>
                <a:spcPct val="150000"/>
              </a:lnSpc>
              <a:buFont typeface="Arial" panose="020B0604020202020204" pitchFamily="34" charset="0"/>
              <a:buChar char="•"/>
            </a:pPr>
            <a:r>
              <a:rPr lang="en-US" sz="1600" dirty="0">
                <a:latin typeface="Cairo" pitchFamily="2" charset="-78"/>
                <a:cs typeface="Cairo" pitchFamily="2" charset="-78"/>
              </a:rPr>
              <a:t>How to achieve that?</a:t>
            </a:r>
          </a:p>
          <a:p>
            <a:pPr>
              <a:lnSpc>
                <a:spcPct val="150000"/>
              </a:lnSpc>
            </a:pPr>
            <a:r>
              <a:rPr lang="en-US" sz="1600" dirty="0">
                <a:latin typeface="Cairo" pitchFamily="2" charset="-78"/>
                <a:cs typeface="Cairo" pitchFamily="2" charset="-78"/>
              </a:rPr>
              <a:t>- By combining multiple sciences together and use them all side by side to achieve that.</a:t>
            </a:r>
          </a:p>
          <a:p>
            <a:pPr marL="285750" indent="-285750">
              <a:lnSpc>
                <a:spcPct val="150000"/>
              </a:lnSpc>
              <a:buFont typeface="Arial" panose="020B0604020202020204" pitchFamily="34" charset="0"/>
              <a:buChar char="•"/>
            </a:pPr>
            <a:r>
              <a:rPr lang="en-US" sz="1600" dirty="0">
                <a:latin typeface="Cairo" pitchFamily="2" charset="-78"/>
                <a:cs typeface="Cairo" pitchFamily="2" charset="-78"/>
              </a:rPr>
              <a:t>What are these sciences?</a:t>
            </a:r>
          </a:p>
          <a:p>
            <a:pPr marL="285750" indent="-285750">
              <a:lnSpc>
                <a:spcPct val="150000"/>
              </a:lnSpc>
              <a:buFontTx/>
              <a:buChar char="-"/>
            </a:pPr>
            <a:r>
              <a:rPr lang="en-US" sz="1600" dirty="0">
                <a:latin typeface="Cairo" pitchFamily="2" charset="-78"/>
                <a:cs typeface="Cairo" pitchFamily="2" charset="-78"/>
              </a:rPr>
              <a:t>a. Statistics &amp; </a:t>
            </a:r>
            <a:r>
              <a:rPr lang="en-US" sz="1600" dirty="0" err="1">
                <a:latin typeface="Cairo" pitchFamily="2" charset="-78"/>
                <a:cs typeface="Cairo" pitchFamily="2" charset="-78"/>
              </a:rPr>
              <a:t>Maths</a:t>
            </a:r>
            <a:r>
              <a:rPr lang="en-US" sz="1600" dirty="0">
                <a:latin typeface="Cairo" pitchFamily="2" charset="-78"/>
                <a:cs typeface="Cairo" pitchFamily="2" charset="-78"/>
              </a:rPr>
              <a:t>	b. Computer Science		c. Business</a:t>
            </a:r>
          </a:p>
          <a:p>
            <a:pPr marL="285750" indent="-285750">
              <a:lnSpc>
                <a:spcPct val="150000"/>
              </a:lnSpc>
              <a:buFont typeface="Arial" panose="020B0604020202020204" pitchFamily="34" charset="0"/>
              <a:buChar char="•"/>
            </a:pPr>
            <a:r>
              <a:rPr lang="en-US" sz="1600" dirty="0">
                <a:latin typeface="Cairo" pitchFamily="2" charset="-78"/>
                <a:cs typeface="Cairo" pitchFamily="2" charset="-78"/>
              </a:rPr>
              <a:t>Ok, now I have a good overview. But what do you mean by data?</a:t>
            </a:r>
          </a:p>
          <a:p>
            <a:pPr>
              <a:lnSpc>
                <a:spcPct val="150000"/>
              </a:lnSpc>
            </a:pPr>
            <a:r>
              <a:rPr lang="en-US" sz="1600" dirty="0">
                <a:latin typeface="Cairo" pitchFamily="2" charset="-78"/>
                <a:cs typeface="Cairo" pitchFamily="2" charset="-78"/>
              </a:rPr>
              <a:t>- Let’s know together .. </a:t>
            </a:r>
          </a:p>
        </p:txBody>
      </p:sp>
    </p:spTree>
    <p:extLst>
      <p:ext uri="{BB962C8B-B14F-4D97-AF65-F5344CB8AC3E}">
        <p14:creationId xmlns:p14="http://schemas.microsoft.com/office/powerpoint/2010/main" val="74462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p:tgtEl>
                                          <p:spTgt spid="2">
                                            <p:txEl>
                                              <p:pRg st="0" end="0"/>
                                            </p:txEl>
                                          </p:spTgt>
                                        </p:tgtEl>
                                        <p:attrNameLst>
                                          <p:attrName>ppt_x</p:attrName>
                                        </p:attrNameLst>
                                      </p:cBhvr>
                                      <p:tavLst>
                                        <p:tav tm="0">
                                          <p:val>
                                            <p:strVal val="#ppt_x-#ppt_w*1.125000"/>
                                          </p:val>
                                        </p:tav>
                                        <p:tav tm="100000">
                                          <p:val>
                                            <p:strVal val="#ppt_x"/>
                                          </p:val>
                                        </p:tav>
                                      </p:tavLst>
                                    </p:anim>
                                    <p:animEffect transition="in" filter="wipe(right)">
                                      <p:cBhvr>
                                        <p:cTn id="8" dur="500"/>
                                        <p:tgtEl>
                                          <p:spTgt spid="2">
                                            <p:txEl>
                                              <p:pRg st="0" end="0"/>
                                            </p:txEl>
                                          </p:spTgt>
                                        </p:tgtEl>
                                      </p:cBhvr>
                                    </p:animEffec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7">
                                            <p:txEl>
                                              <p:pRg st="0" end="0"/>
                                            </p:txEl>
                                          </p:spTgt>
                                        </p:tgtEl>
                                        <p:attrNameLst>
                                          <p:attrName>style.visibility</p:attrName>
                                        </p:attrNameLst>
                                      </p:cBhvr>
                                      <p:to>
                                        <p:strVal val="visible"/>
                                      </p:to>
                                    </p:set>
                                    <p:animEffect transition="in" filter="fade">
                                      <p:cBhvr>
                                        <p:cTn id="13" dur="500"/>
                                        <p:tgtEl>
                                          <p:spTgt spid="7">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3" presetClass="entr" presetSubtype="16" fill="hold" nodeType="clickEffect">
                                  <p:stCondLst>
                                    <p:cond delay="0"/>
                                  </p:stCondLst>
                                  <p:childTnLst>
                                    <p:set>
                                      <p:cBhvr>
                                        <p:cTn id="17" dur="1" fill="hold">
                                          <p:stCondLst>
                                            <p:cond delay="0"/>
                                          </p:stCondLst>
                                        </p:cTn>
                                        <p:tgtEl>
                                          <p:spTgt spid="7">
                                            <p:txEl>
                                              <p:pRg st="1" end="1"/>
                                            </p:txEl>
                                          </p:spTgt>
                                        </p:tgtEl>
                                        <p:attrNameLst>
                                          <p:attrName>style.visibility</p:attrName>
                                        </p:attrNameLst>
                                      </p:cBhvr>
                                      <p:to>
                                        <p:strVal val="visible"/>
                                      </p:to>
                                    </p:set>
                                    <p:anim calcmode="lin" valueType="num">
                                      <p:cBhvr>
                                        <p:cTn id="18" dur="500" fill="hold"/>
                                        <p:tgtEl>
                                          <p:spTgt spid="7">
                                            <p:txEl>
                                              <p:pRg st="1" end="1"/>
                                            </p:txEl>
                                          </p:spTgt>
                                        </p:tgtEl>
                                        <p:attrNameLst>
                                          <p:attrName>ppt_w</p:attrName>
                                        </p:attrNameLst>
                                      </p:cBhvr>
                                      <p:tavLst>
                                        <p:tav tm="0">
                                          <p:val>
                                            <p:fltVal val="0"/>
                                          </p:val>
                                        </p:tav>
                                        <p:tav tm="100000">
                                          <p:val>
                                            <p:strVal val="#ppt_w"/>
                                          </p:val>
                                        </p:tav>
                                      </p:tavLst>
                                    </p:anim>
                                    <p:anim calcmode="lin" valueType="num">
                                      <p:cBhvr>
                                        <p:cTn id="19" dur="500" fill="hold"/>
                                        <p:tgtEl>
                                          <p:spTgt spid="7">
                                            <p:txEl>
                                              <p:pRg st="1" end="1"/>
                                            </p:txEl>
                                          </p:spTgt>
                                        </p:tgtEl>
                                        <p:attrNameLst>
                                          <p:attrName>ppt_h</p:attrName>
                                        </p:attrNameLst>
                                      </p:cBhvr>
                                      <p:tavLst>
                                        <p:tav tm="0">
                                          <p:val>
                                            <p:fltVal val="0"/>
                                          </p:val>
                                        </p:tav>
                                        <p:tav tm="100000">
                                          <p:val>
                                            <p:strVal val="#ppt_h"/>
                                          </p:val>
                                        </p:tav>
                                      </p:tavLst>
                                    </p:anim>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7">
                                            <p:txEl>
                                              <p:pRg st="2" end="2"/>
                                            </p:txEl>
                                          </p:spTgt>
                                        </p:tgtEl>
                                        <p:attrNameLst>
                                          <p:attrName>style.visibility</p:attrName>
                                        </p:attrNameLst>
                                      </p:cBhvr>
                                      <p:to>
                                        <p:strVal val="visible"/>
                                      </p:to>
                                    </p:set>
                                    <p:animEffect transition="in" filter="fade">
                                      <p:cBhvr>
                                        <p:cTn id="24" dur="500"/>
                                        <p:tgtEl>
                                          <p:spTgt spid="7">
                                            <p:txEl>
                                              <p:pRg st="2" end="2"/>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23" presetClass="entr" presetSubtype="16" fill="hold" nodeType="clickEffect">
                                  <p:stCondLst>
                                    <p:cond delay="0"/>
                                  </p:stCondLst>
                                  <p:childTnLst>
                                    <p:set>
                                      <p:cBhvr>
                                        <p:cTn id="28" dur="1" fill="hold">
                                          <p:stCondLst>
                                            <p:cond delay="0"/>
                                          </p:stCondLst>
                                        </p:cTn>
                                        <p:tgtEl>
                                          <p:spTgt spid="7">
                                            <p:txEl>
                                              <p:pRg st="3" end="3"/>
                                            </p:txEl>
                                          </p:spTgt>
                                        </p:tgtEl>
                                        <p:attrNameLst>
                                          <p:attrName>style.visibility</p:attrName>
                                        </p:attrNameLst>
                                      </p:cBhvr>
                                      <p:to>
                                        <p:strVal val="visible"/>
                                      </p:to>
                                    </p:set>
                                    <p:anim calcmode="lin" valueType="num">
                                      <p:cBhvr>
                                        <p:cTn id="29" dur="500" fill="hold"/>
                                        <p:tgtEl>
                                          <p:spTgt spid="7">
                                            <p:txEl>
                                              <p:pRg st="3" end="3"/>
                                            </p:txEl>
                                          </p:spTgt>
                                        </p:tgtEl>
                                        <p:attrNameLst>
                                          <p:attrName>ppt_w</p:attrName>
                                        </p:attrNameLst>
                                      </p:cBhvr>
                                      <p:tavLst>
                                        <p:tav tm="0">
                                          <p:val>
                                            <p:fltVal val="0"/>
                                          </p:val>
                                        </p:tav>
                                        <p:tav tm="100000">
                                          <p:val>
                                            <p:strVal val="#ppt_w"/>
                                          </p:val>
                                        </p:tav>
                                      </p:tavLst>
                                    </p:anim>
                                    <p:anim calcmode="lin" valueType="num">
                                      <p:cBhvr>
                                        <p:cTn id="30" dur="500" fill="hold"/>
                                        <p:tgtEl>
                                          <p:spTgt spid="7">
                                            <p:txEl>
                                              <p:pRg st="3" end="3"/>
                                            </p:txEl>
                                          </p:spTgt>
                                        </p:tgtEl>
                                        <p:attrNameLst>
                                          <p:attrName>ppt_h</p:attrName>
                                        </p:attrNameLst>
                                      </p:cBhvr>
                                      <p:tavLst>
                                        <p:tav tm="0">
                                          <p:val>
                                            <p:fltVal val="0"/>
                                          </p:val>
                                        </p:tav>
                                        <p:tav tm="100000">
                                          <p:val>
                                            <p:strVal val="#ppt_h"/>
                                          </p:val>
                                        </p:tav>
                                      </p:tavLst>
                                    </p:anim>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7">
                                            <p:txEl>
                                              <p:pRg st="4" end="4"/>
                                            </p:txEl>
                                          </p:spTgt>
                                        </p:tgtEl>
                                        <p:attrNameLst>
                                          <p:attrName>style.visibility</p:attrName>
                                        </p:attrNameLst>
                                      </p:cBhvr>
                                      <p:to>
                                        <p:strVal val="visible"/>
                                      </p:to>
                                    </p:set>
                                    <p:animEffect transition="in" filter="fade">
                                      <p:cBhvr>
                                        <p:cTn id="35" dur="500"/>
                                        <p:tgtEl>
                                          <p:spTgt spid="7">
                                            <p:txEl>
                                              <p:pRg st="4" end="4"/>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23" presetClass="entr" presetSubtype="16" fill="hold" nodeType="clickEffect">
                                  <p:stCondLst>
                                    <p:cond delay="0"/>
                                  </p:stCondLst>
                                  <p:childTnLst>
                                    <p:set>
                                      <p:cBhvr>
                                        <p:cTn id="39" dur="1" fill="hold">
                                          <p:stCondLst>
                                            <p:cond delay="0"/>
                                          </p:stCondLst>
                                        </p:cTn>
                                        <p:tgtEl>
                                          <p:spTgt spid="7">
                                            <p:txEl>
                                              <p:pRg st="5" end="5"/>
                                            </p:txEl>
                                          </p:spTgt>
                                        </p:tgtEl>
                                        <p:attrNameLst>
                                          <p:attrName>style.visibility</p:attrName>
                                        </p:attrNameLst>
                                      </p:cBhvr>
                                      <p:to>
                                        <p:strVal val="visible"/>
                                      </p:to>
                                    </p:set>
                                    <p:anim calcmode="lin" valueType="num">
                                      <p:cBhvr>
                                        <p:cTn id="40" dur="500" fill="hold"/>
                                        <p:tgtEl>
                                          <p:spTgt spid="7">
                                            <p:txEl>
                                              <p:pRg st="5" end="5"/>
                                            </p:txEl>
                                          </p:spTgt>
                                        </p:tgtEl>
                                        <p:attrNameLst>
                                          <p:attrName>ppt_w</p:attrName>
                                        </p:attrNameLst>
                                      </p:cBhvr>
                                      <p:tavLst>
                                        <p:tav tm="0">
                                          <p:val>
                                            <p:fltVal val="0"/>
                                          </p:val>
                                        </p:tav>
                                        <p:tav tm="100000">
                                          <p:val>
                                            <p:strVal val="#ppt_w"/>
                                          </p:val>
                                        </p:tav>
                                      </p:tavLst>
                                    </p:anim>
                                    <p:anim calcmode="lin" valueType="num">
                                      <p:cBhvr>
                                        <p:cTn id="41" dur="500" fill="hold"/>
                                        <p:tgtEl>
                                          <p:spTgt spid="7">
                                            <p:txEl>
                                              <p:pRg st="5" end="5"/>
                                            </p:txEl>
                                          </p:spTgt>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C0D36F9C-04D0-4C42-A58D-AA51CE4B2FAE}"/>
              </a:ext>
            </a:extLst>
          </p:cNvPr>
          <p:cNvSpPr>
            <a:spLocks noGrp="1"/>
          </p:cNvSpPr>
          <p:nvPr>
            <p:ph type="title"/>
          </p:nvPr>
        </p:nvSpPr>
        <p:spPr>
          <a:xfrm>
            <a:off x="910472" y="1692675"/>
            <a:ext cx="5366400" cy="653995"/>
          </a:xfrm>
        </p:spPr>
        <p:txBody>
          <a:bodyPr/>
          <a:lstStyle/>
          <a:p>
            <a:pPr lvl="0"/>
            <a:r>
              <a:rPr lang="en-US" dirty="0">
                <a:latin typeface="Cairo" pitchFamily="2" charset="-78"/>
                <a:cs typeface="Cairo" pitchFamily="2" charset="-78"/>
              </a:rPr>
              <a:t>What is data?</a:t>
            </a:r>
          </a:p>
        </p:txBody>
      </p:sp>
      <p:sp>
        <p:nvSpPr>
          <p:cNvPr id="12" name="Subtitle 14">
            <a:extLst>
              <a:ext uri="{FF2B5EF4-FFF2-40B4-BE49-F238E27FC236}">
                <a16:creationId xmlns:a16="http://schemas.microsoft.com/office/drawing/2014/main" id="{DFCEA808-5317-294A-A340-804C3DC929AF}"/>
              </a:ext>
            </a:extLst>
          </p:cNvPr>
          <p:cNvSpPr>
            <a:spLocks noGrp="1"/>
          </p:cNvSpPr>
          <p:nvPr>
            <p:ph type="subTitle" idx="1"/>
          </p:nvPr>
        </p:nvSpPr>
        <p:spPr>
          <a:xfrm>
            <a:off x="785929" y="2556497"/>
            <a:ext cx="5020982" cy="1315715"/>
          </a:xfrm>
        </p:spPr>
        <p:txBody>
          <a:bodyPr/>
          <a:lstStyle/>
          <a:p>
            <a:r>
              <a:rPr lang="en-US" sz="1800" dirty="0">
                <a:solidFill>
                  <a:schemeClr val="accent3"/>
                </a:solidFill>
                <a:latin typeface="Cairo" pitchFamily="2" charset="-78"/>
                <a:cs typeface="Cairo" pitchFamily="2" charset="-78"/>
              </a:rPr>
              <a:t>In this topic we will talk about:</a:t>
            </a:r>
          </a:p>
          <a:p>
            <a:pPr>
              <a:lnSpc>
                <a:spcPct val="150000"/>
              </a:lnSpc>
              <a:buFont typeface="Arial" panose="020B0604020202020204" pitchFamily="34" charset="0"/>
              <a:buChar char="•"/>
            </a:pPr>
            <a:r>
              <a:rPr lang="en-US" sz="1600" dirty="0">
                <a:solidFill>
                  <a:schemeClr val="accent3"/>
                </a:solidFill>
                <a:latin typeface="Cairo" pitchFamily="2" charset="-78"/>
                <a:cs typeface="Cairo" pitchFamily="2" charset="-78"/>
              </a:rPr>
              <a:t>Definition of data</a:t>
            </a:r>
          </a:p>
          <a:p>
            <a:pPr>
              <a:lnSpc>
                <a:spcPct val="150000"/>
              </a:lnSpc>
              <a:buFont typeface="Arial" panose="020B0604020202020204" pitchFamily="34" charset="0"/>
              <a:buChar char="•"/>
            </a:pPr>
            <a:r>
              <a:rPr lang="en-US" sz="1600" dirty="0">
                <a:solidFill>
                  <a:schemeClr val="accent3"/>
                </a:solidFill>
                <a:latin typeface="Cairo" pitchFamily="2" charset="-78"/>
                <a:cs typeface="Cairo" pitchFamily="2" charset="-78"/>
              </a:rPr>
              <a:t>Data vs Information vs Knowledge</a:t>
            </a:r>
            <a:endParaRPr lang="en-US" dirty="0">
              <a:solidFill>
                <a:schemeClr val="accent3"/>
              </a:solidFill>
              <a:latin typeface="Cairo" pitchFamily="2" charset="-78"/>
              <a:cs typeface="Cairo" pitchFamily="2" charset="-78"/>
            </a:endParaRPr>
          </a:p>
          <a:p>
            <a:endParaRPr lang="en-US" dirty="0">
              <a:solidFill>
                <a:schemeClr val="accent3"/>
              </a:solidFill>
              <a:latin typeface="Cairo" pitchFamily="2" charset="-78"/>
              <a:cs typeface="Cairo" pitchFamily="2" charset="-78"/>
            </a:endParaRPr>
          </a:p>
        </p:txBody>
      </p:sp>
    </p:spTree>
    <p:extLst>
      <p:ext uri="{BB962C8B-B14F-4D97-AF65-F5344CB8AC3E}">
        <p14:creationId xmlns:p14="http://schemas.microsoft.com/office/powerpoint/2010/main" val="31690433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E6B037-80F7-974F-B0A3-B23E2B8B97D9}"/>
              </a:ext>
            </a:extLst>
          </p:cNvPr>
          <p:cNvSpPr>
            <a:spLocks noGrp="1"/>
          </p:cNvSpPr>
          <p:nvPr>
            <p:ph type="title"/>
          </p:nvPr>
        </p:nvSpPr>
        <p:spPr/>
        <p:txBody>
          <a:bodyPr/>
          <a:lstStyle/>
          <a:p>
            <a:r>
              <a:rPr lang="en-US" dirty="0">
                <a:latin typeface="Cairo" pitchFamily="2" charset="-78"/>
                <a:cs typeface="Cairo" pitchFamily="2" charset="-78"/>
              </a:rPr>
              <a:t>What is data?</a:t>
            </a:r>
          </a:p>
        </p:txBody>
      </p:sp>
      <p:sp>
        <p:nvSpPr>
          <p:cNvPr id="3" name="Rectangle 2">
            <a:extLst>
              <a:ext uri="{FF2B5EF4-FFF2-40B4-BE49-F238E27FC236}">
                <a16:creationId xmlns:a16="http://schemas.microsoft.com/office/drawing/2014/main" id="{087527E6-3C5A-7B46-9C84-5FD93E9D6B13}"/>
              </a:ext>
            </a:extLst>
          </p:cNvPr>
          <p:cNvSpPr/>
          <p:nvPr/>
        </p:nvSpPr>
        <p:spPr>
          <a:xfrm>
            <a:off x="278101" y="882723"/>
            <a:ext cx="8086066" cy="646331"/>
          </a:xfrm>
          <a:prstGeom prst="rect">
            <a:avLst/>
          </a:prstGeom>
        </p:spPr>
        <p:txBody>
          <a:bodyPr wrap="square">
            <a:spAutoFit/>
          </a:bodyPr>
          <a:lstStyle/>
          <a:p>
            <a:r>
              <a:rPr lang="en-US" sz="1800" dirty="0">
                <a:latin typeface="Cairo" pitchFamily="2" charset="-78"/>
                <a:cs typeface="Cairo" pitchFamily="2" charset="-78"/>
              </a:rPr>
              <a:t>Data is an abstract word. Alone, data has no meaning, but when stored together and organized, data give descriptive information. </a:t>
            </a:r>
          </a:p>
        </p:txBody>
      </p:sp>
      <p:sp>
        <p:nvSpPr>
          <p:cNvPr id="4" name="TextBox 3">
            <a:extLst>
              <a:ext uri="{FF2B5EF4-FFF2-40B4-BE49-F238E27FC236}">
                <a16:creationId xmlns:a16="http://schemas.microsoft.com/office/drawing/2014/main" id="{A206339A-2365-984B-98D8-5B56852164D0}"/>
              </a:ext>
            </a:extLst>
          </p:cNvPr>
          <p:cNvSpPr txBox="1"/>
          <p:nvPr/>
        </p:nvSpPr>
        <p:spPr>
          <a:xfrm>
            <a:off x="349369" y="1629646"/>
            <a:ext cx="4423006" cy="338554"/>
          </a:xfrm>
          <a:prstGeom prst="rect">
            <a:avLst/>
          </a:prstGeom>
          <a:noFill/>
        </p:spPr>
        <p:txBody>
          <a:bodyPr wrap="none" rtlCol="0">
            <a:spAutoFit/>
          </a:bodyPr>
          <a:lstStyle/>
          <a:p>
            <a:r>
              <a:rPr lang="en-US" sz="1600" dirty="0">
                <a:latin typeface="Cairo" pitchFamily="2" charset="-78"/>
                <a:cs typeface="Cairo" pitchFamily="2" charset="-78"/>
              </a:rPr>
              <a:t>Let’s imagine that data is just a piece of a puzzle</a:t>
            </a:r>
          </a:p>
        </p:txBody>
      </p:sp>
      <p:sp>
        <p:nvSpPr>
          <p:cNvPr id="10" name="TextBox 9">
            <a:extLst>
              <a:ext uri="{FF2B5EF4-FFF2-40B4-BE49-F238E27FC236}">
                <a16:creationId xmlns:a16="http://schemas.microsoft.com/office/drawing/2014/main" id="{3DFCB4DD-4FE5-6642-8F6A-803D0F1D6F71}"/>
              </a:ext>
            </a:extLst>
          </p:cNvPr>
          <p:cNvSpPr txBox="1"/>
          <p:nvPr/>
        </p:nvSpPr>
        <p:spPr>
          <a:xfrm>
            <a:off x="916999" y="2701161"/>
            <a:ext cx="1720343" cy="1015663"/>
          </a:xfrm>
          <a:prstGeom prst="rect">
            <a:avLst/>
          </a:prstGeom>
          <a:noFill/>
        </p:spPr>
        <p:txBody>
          <a:bodyPr wrap="none" rtlCol="0">
            <a:spAutoFit/>
          </a:bodyPr>
          <a:lstStyle/>
          <a:p>
            <a:r>
              <a:rPr lang="en-US" sz="6000" dirty="0">
                <a:latin typeface="Cairo" pitchFamily="2" charset="-78"/>
                <a:cs typeface="Cairo" pitchFamily="2" charset="-78"/>
              </a:rPr>
              <a:t>Data</a:t>
            </a:r>
          </a:p>
        </p:txBody>
      </p:sp>
      <p:sp>
        <p:nvSpPr>
          <p:cNvPr id="11" name="TextBox 10">
            <a:extLst>
              <a:ext uri="{FF2B5EF4-FFF2-40B4-BE49-F238E27FC236}">
                <a16:creationId xmlns:a16="http://schemas.microsoft.com/office/drawing/2014/main" id="{84E36280-ECCC-F340-B8C5-1AF1A35F9107}"/>
              </a:ext>
            </a:extLst>
          </p:cNvPr>
          <p:cNvSpPr txBox="1"/>
          <p:nvPr/>
        </p:nvSpPr>
        <p:spPr>
          <a:xfrm>
            <a:off x="3310759" y="2701161"/>
            <a:ext cx="678391" cy="1107996"/>
          </a:xfrm>
          <a:prstGeom prst="rect">
            <a:avLst/>
          </a:prstGeom>
          <a:noFill/>
        </p:spPr>
        <p:txBody>
          <a:bodyPr wrap="none" rtlCol="0">
            <a:spAutoFit/>
          </a:bodyPr>
          <a:lstStyle/>
          <a:p>
            <a:r>
              <a:rPr lang="en-US" sz="6600" dirty="0">
                <a:latin typeface="Cairo" pitchFamily="2" charset="-78"/>
                <a:cs typeface="Cairo" pitchFamily="2" charset="-78"/>
              </a:rPr>
              <a:t>=</a:t>
            </a:r>
          </a:p>
        </p:txBody>
      </p:sp>
      <p:pic>
        <p:nvPicPr>
          <p:cNvPr id="13" name="Picture 12">
            <a:extLst>
              <a:ext uri="{FF2B5EF4-FFF2-40B4-BE49-F238E27FC236}">
                <a16:creationId xmlns:a16="http://schemas.microsoft.com/office/drawing/2014/main" id="{ABC9843B-EA23-314F-B0C7-917C8CD3842B}"/>
              </a:ext>
            </a:extLst>
          </p:cNvPr>
          <p:cNvPicPr>
            <a:picLocks noChangeAspect="1"/>
          </p:cNvPicPr>
          <p:nvPr/>
        </p:nvPicPr>
        <p:blipFill>
          <a:blip r:embed="rId2"/>
          <a:stretch>
            <a:fillRect/>
          </a:stretch>
        </p:blipFill>
        <p:spPr>
          <a:xfrm>
            <a:off x="4774980" y="1993252"/>
            <a:ext cx="2789186" cy="2789186"/>
          </a:xfrm>
          <a:prstGeom prst="rect">
            <a:avLst/>
          </a:prstGeom>
        </p:spPr>
      </p:pic>
    </p:spTree>
    <p:extLst>
      <p:ext uri="{BB962C8B-B14F-4D97-AF65-F5344CB8AC3E}">
        <p14:creationId xmlns:p14="http://schemas.microsoft.com/office/powerpoint/2010/main" val="2310081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down)">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10" grpId="0"/>
      <p:bldP spid="1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E6B037-80F7-974F-B0A3-B23E2B8B97D9}"/>
              </a:ext>
            </a:extLst>
          </p:cNvPr>
          <p:cNvSpPr>
            <a:spLocks noGrp="1"/>
          </p:cNvSpPr>
          <p:nvPr>
            <p:ph type="title"/>
          </p:nvPr>
        </p:nvSpPr>
        <p:spPr/>
        <p:txBody>
          <a:bodyPr/>
          <a:lstStyle/>
          <a:p>
            <a:r>
              <a:rPr lang="en-US" dirty="0">
                <a:latin typeface="Cairo" pitchFamily="2" charset="-78"/>
                <a:cs typeface="Cairo" pitchFamily="2" charset="-78"/>
              </a:rPr>
              <a:t>What is data?</a:t>
            </a:r>
          </a:p>
        </p:txBody>
      </p:sp>
      <p:sp>
        <p:nvSpPr>
          <p:cNvPr id="3" name="Rectangle 2">
            <a:extLst>
              <a:ext uri="{FF2B5EF4-FFF2-40B4-BE49-F238E27FC236}">
                <a16:creationId xmlns:a16="http://schemas.microsoft.com/office/drawing/2014/main" id="{087527E6-3C5A-7B46-9C84-5FD93E9D6B13}"/>
              </a:ext>
            </a:extLst>
          </p:cNvPr>
          <p:cNvSpPr/>
          <p:nvPr/>
        </p:nvSpPr>
        <p:spPr>
          <a:xfrm>
            <a:off x="278101" y="882723"/>
            <a:ext cx="8086066" cy="646331"/>
          </a:xfrm>
          <a:prstGeom prst="rect">
            <a:avLst/>
          </a:prstGeom>
        </p:spPr>
        <p:txBody>
          <a:bodyPr wrap="square">
            <a:spAutoFit/>
          </a:bodyPr>
          <a:lstStyle/>
          <a:p>
            <a:r>
              <a:rPr lang="en-US" sz="1800" dirty="0">
                <a:latin typeface="Cairo" pitchFamily="2" charset="-78"/>
                <a:cs typeface="Cairo" pitchFamily="2" charset="-78"/>
              </a:rPr>
              <a:t>Data is an abstract word. Alone, data has no meaning, but when stored together and organized, data give descriptive information. </a:t>
            </a:r>
          </a:p>
        </p:txBody>
      </p:sp>
      <p:sp>
        <p:nvSpPr>
          <p:cNvPr id="4" name="TextBox 3">
            <a:extLst>
              <a:ext uri="{FF2B5EF4-FFF2-40B4-BE49-F238E27FC236}">
                <a16:creationId xmlns:a16="http://schemas.microsoft.com/office/drawing/2014/main" id="{A206339A-2365-984B-98D8-5B56852164D0}"/>
              </a:ext>
            </a:extLst>
          </p:cNvPr>
          <p:cNvSpPr txBox="1"/>
          <p:nvPr/>
        </p:nvSpPr>
        <p:spPr>
          <a:xfrm>
            <a:off x="349369" y="1629646"/>
            <a:ext cx="4597734" cy="338554"/>
          </a:xfrm>
          <a:prstGeom prst="rect">
            <a:avLst/>
          </a:prstGeom>
          <a:noFill/>
        </p:spPr>
        <p:txBody>
          <a:bodyPr wrap="none" rtlCol="0">
            <a:spAutoFit/>
          </a:bodyPr>
          <a:lstStyle/>
          <a:p>
            <a:r>
              <a:rPr lang="en-US" sz="1600" dirty="0">
                <a:latin typeface="Cairo" pitchFamily="2" charset="-78"/>
                <a:cs typeface="Cairo" pitchFamily="2" charset="-78"/>
              </a:rPr>
              <a:t>Now, let’s imagine we have collected a lot of pieces</a:t>
            </a:r>
          </a:p>
        </p:txBody>
      </p:sp>
      <p:sp>
        <p:nvSpPr>
          <p:cNvPr id="10" name="TextBox 9">
            <a:extLst>
              <a:ext uri="{FF2B5EF4-FFF2-40B4-BE49-F238E27FC236}">
                <a16:creationId xmlns:a16="http://schemas.microsoft.com/office/drawing/2014/main" id="{3DFCB4DD-4FE5-6642-8F6A-803D0F1D6F71}"/>
              </a:ext>
            </a:extLst>
          </p:cNvPr>
          <p:cNvSpPr txBox="1"/>
          <p:nvPr/>
        </p:nvSpPr>
        <p:spPr>
          <a:xfrm>
            <a:off x="916999" y="2701161"/>
            <a:ext cx="1720343" cy="1015663"/>
          </a:xfrm>
          <a:prstGeom prst="rect">
            <a:avLst/>
          </a:prstGeom>
          <a:noFill/>
        </p:spPr>
        <p:txBody>
          <a:bodyPr wrap="none" rtlCol="0">
            <a:spAutoFit/>
          </a:bodyPr>
          <a:lstStyle/>
          <a:p>
            <a:r>
              <a:rPr lang="en-US" sz="6000" dirty="0">
                <a:latin typeface="Cairo" pitchFamily="2" charset="-78"/>
                <a:cs typeface="Cairo" pitchFamily="2" charset="-78"/>
              </a:rPr>
              <a:t>Data</a:t>
            </a:r>
          </a:p>
        </p:txBody>
      </p:sp>
      <p:sp>
        <p:nvSpPr>
          <p:cNvPr id="11" name="TextBox 10">
            <a:extLst>
              <a:ext uri="{FF2B5EF4-FFF2-40B4-BE49-F238E27FC236}">
                <a16:creationId xmlns:a16="http://schemas.microsoft.com/office/drawing/2014/main" id="{84E36280-ECCC-F340-B8C5-1AF1A35F9107}"/>
              </a:ext>
            </a:extLst>
          </p:cNvPr>
          <p:cNvSpPr txBox="1"/>
          <p:nvPr/>
        </p:nvSpPr>
        <p:spPr>
          <a:xfrm>
            <a:off x="3310759" y="2701161"/>
            <a:ext cx="678391" cy="1107996"/>
          </a:xfrm>
          <a:prstGeom prst="rect">
            <a:avLst/>
          </a:prstGeom>
          <a:noFill/>
        </p:spPr>
        <p:txBody>
          <a:bodyPr wrap="none" rtlCol="0">
            <a:spAutoFit/>
          </a:bodyPr>
          <a:lstStyle/>
          <a:p>
            <a:r>
              <a:rPr lang="en-US" sz="6600" dirty="0">
                <a:latin typeface="Cairo" pitchFamily="2" charset="-78"/>
                <a:cs typeface="Cairo" pitchFamily="2" charset="-78"/>
              </a:rPr>
              <a:t>=</a:t>
            </a:r>
          </a:p>
        </p:txBody>
      </p:sp>
      <p:pic>
        <p:nvPicPr>
          <p:cNvPr id="13" name="Picture 12">
            <a:extLst>
              <a:ext uri="{FF2B5EF4-FFF2-40B4-BE49-F238E27FC236}">
                <a16:creationId xmlns:a16="http://schemas.microsoft.com/office/drawing/2014/main" id="{ABC9843B-EA23-314F-B0C7-917C8CD3842B}"/>
              </a:ext>
            </a:extLst>
          </p:cNvPr>
          <p:cNvPicPr>
            <a:picLocks noChangeAspect="1"/>
          </p:cNvPicPr>
          <p:nvPr/>
        </p:nvPicPr>
        <p:blipFill rotWithShape="1">
          <a:blip r:embed="rId2"/>
          <a:srcRect l="32102"/>
          <a:stretch/>
        </p:blipFill>
        <p:spPr>
          <a:xfrm>
            <a:off x="4750676" y="1993252"/>
            <a:ext cx="2837794" cy="2789186"/>
          </a:xfrm>
          <a:prstGeom prst="rect">
            <a:avLst/>
          </a:prstGeom>
        </p:spPr>
      </p:pic>
    </p:spTree>
    <p:extLst>
      <p:ext uri="{BB962C8B-B14F-4D97-AF65-F5344CB8AC3E}">
        <p14:creationId xmlns:p14="http://schemas.microsoft.com/office/powerpoint/2010/main" val="2555742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0" grpId="0"/>
      <p:bldP spid="11" grpId="0"/>
    </p:bldLst>
  </p:timing>
</p:sld>
</file>

<file path=ppt/theme/theme1.xml><?xml version="1.0" encoding="utf-8"?>
<a:theme xmlns:a="http://schemas.openxmlformats.org/drawingml/2006/main" name="DSC Master">
  <a:themeElements>
    <a:clrScheme name="Default">
      <a:dk1>
        <a:srgbClr val="000000"/>
      </a:dk1>
      <a:lt1>
        <a:srgbClr val="FFFFFF"/>
      </a:lt1>
      <a:dk2>
        <a:srgbClr val="A7A7A7"/>
      </a:dk2>
      <a:lt2>
        <a:srgbClr val="535353"/>
      </a:lt2>
      <a:accent1>
        <a:srgbClr val="4285F4"/>
      </a:accent1>
      <a:accent2>
        <a:srgbClr val="DB4437"/>
      </a:accent2>
      <a:accent3>
        <a:srgbClr val="3F3F3F"/>
      </a:accent3>
      <a:accent4>
        <a:srgbClr val="254A89"/>
      </a:accent4>
      <a:accent5>
        <a:srgbClr val="7B261F"/>
      </a:accent5>
      <a:accent6>
        <a:srgbClr val="232323"/>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2100</TotalTime>
  <Words>1571</Words>
  <Application>Microsoft Macintosh PowerPoint</Application>
  <PresentationFormat>On-screen Show (16:9)</PresentationFormat>
  <Paragraphs>164</Paragraphs>
  <Slides>41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41</vt:i4>
      </vt:variant>
    </vt:vector>
  </HeadingPairs>
  <TitlesOfParts>
    <vt:vector size="45" baseType="lpstr">
      <vt:lpstr>Arial</vt:lpstr>
      <vt:lpstr>Cairo</vt:lpstr>
      <vt:lpstr>Helvetica Neue</vt:lpstr>
      <vt:lpstr>DSC Master</vt:lpstr>
      <vt:lpstr>Introduction to Data Science</vt:lpstr>
      <vt:lpstr>Speaker</vt:lpstr>
      <vt:lpstr>Agenda</vt:lpstr>
      <vt:lpstr>What is data science?</vt:lpstr>
      <vt:lpstr>a.Definition of Data Science</vt:lpstr>
      <vt:lpstr>a.Definition of Data Science (In simple words)</vt:lpstr>
      <vt:lpstr>What is data?</vt:lpstr>
      <vt:lpstr>What is data?</vt:lpstr>
      <vt:lpstr>What is data?</vt:lpstr>
      <vt:lpstr>What is data?</vt:lpstr>
      <vt:lpstr>What is data?</vt:lpstr>
      <vt:lpstr>Data vs Information vs Knowledge</vt:lpstr>
      <vt:lpstr>Now, let’s get back to data science</vt:lpstr>
      <vt:lpstr>b.Parts of Data Science</vt:lpstr>
      <vt:lpstr>Data Analysis</vt:lpstr>
      <vt:lpstr>Data Analysis</vt:lpstr>
      <vt:lpstr>Data Analysis</vt:lpstr>
      <vt:lpstr>Data Analysis</vt:lpstr>
      <vt:lpstr>Data Analysis</vt:lpstr>
      <vt:lpstr>Data Analysis</vt:lpstr>
      <vt:lpstr>Data Analysis</vt:lpstr>
      <vt:lpstr>Data Analysis</vt:lpstr>
      <vt:lpstr>Machine Learning</vt:lpstr>
      <vt:lpstr>Machine Learning (In simple words)</vt:lpstr>
      <vt:lpstr>Machine Learning (In simple words)</vt:lpstr>
      <vt:lpstr>Machine Learning Algorithms</vt:lpstr>
      <vt:lpstr>Why is data science important?</vt:lpstr>
      <vt:lpstr>Data Science in Business</vt:lpstr>
      <vt:lpstr>Data Science in Healthcare</vt:lpstr>
      <vt:lpstr>Data Science in Sports</vt:lpstr>
      <vt:lpstr>Types of data</vt:lpstr>
      <vt:lpstr>Types of data (acc to the way it is stored)</vt:lpstr>
      <vt:lpstr>Types of data (acc to the way it is stored)</vt:lpstr>
      <vt:lpstr>Types of data (acc to the way it is stored)</vt:lpstr>
      <vt:lpstr>Types of data (acc to the way it is stored)</vt:lpstr>
      <vt:lpstr>Types of data (acc to the way it is stored)</vt:lpstr>
      <vt:lpstr>PowerPoint Presentation</vt:lpstr>
      <vt:lpstr>Types of data (acc to the data itself)</vt:lpstr>
      <vt:lpstr>Types of data (acc to the data itself)</vt:lpstr>
      <vt:lpstr>Types of data (acc to the data itself)</vt:lpstr>
      <vt:lpstr>Thank you</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GDSC Kafr El Sheikh University   Info Session!</dc:title>
  <cp:lastModifiedBy>عمر معروف زكى على عشيبه</cp:lastModifiedBy>
  <cp:revision>162</cp:revision>
  <dcterms:modified xsi:type="dcterms:W3CDTF">2021-11-03T16:10:26Z</dcterms:modified>
</cp:coreProperties>
</file>